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B48E-4BE7-A2EF-31C9CCAE7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971240"/>
        <c:axId val="366970256"/>
      </c:barChart>
      <c:catAx>
        <c:axId val="36697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70256"/>
        <c:crosses val="autoZero"/>
        <c:auto val="1"/>
        <c:lblAlgn val="ctr"/>
        <c:lblOffset val="100"/>
        <c:noMultiLvlLbl val="0"/>
      </c:catAx>
      <c:valAx>
        <c:axId val="36697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7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C670-1190-4FF1-819C-F35E86571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C47AFA-819B-401D-AA45-73F74A46F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88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ADB2F-C690-41CA-B47D-69E74B946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4BC27-4D91-4FE9-BD60-D3205A30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89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2023-06-07T16:49:00Z</dcterms:created>
  <dcterms:modified xsi:type="dcterms:W3CDTF">2023-06-07T16:49:15Z</dcterms:modified>
</cp:coreProperties>
</file>