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59DC-4A06-9285-370C0B6886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3897136"/>
        <c:axId val="383897464"/>
      </c:barChart>
      <c:catAx>
        <c:axId val="383897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897464"/>
        <c:crosses val="autoZero"/>
        <c:auto val="1"/>
        <c:lblAlgn val="ctr"/>
        <c:lblOffset val="100"/>
        <c:noMultiLvlLbl val="0"/>
      </c:catAx>
      <c:valAx>
        <c:axId val="383897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897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85431-8BCD-4A6C-9EBE-46B6B68A4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17468C-31B9-4B59-AD0F-667AF2CABE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078259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E1923-D840-4AC6-AFD1-57152B3D2A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1C385B-C6CC-41C6-A059-8EBDD8EC0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9111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 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France</dc:title>
  <dc:creator>Frederik Born</dc:creator>
  <cp:lastModifiedBy>Frederik Born</cp:lastModifiedBy>
  <cp:revision>1</cp:revision>
  <dcterms:created xsi:type="dcterms:W3CDTF">2023-06-07T16:48:07Z</dcterms:created>
  <dcterms:modified xsi:type="dcterms:W3CDTF">2023-06-07T16:48:22Z</dcterms:modified>
</cp:coreProperties>
</file>