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2.2507396828658002</c:v>
                </c:pt>
                <c:pt idx="1">
                  <c:v>4.9577771360116403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00-43FB-8E58-30DA0616B0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888664"/>
        <c:axId val="356887352"/>
      </c:barChart>
      <c:catAx>
        <c:axId val="356888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87352"/>
        <c:crosses val="autoZero"/>
        <c:auto val="1"/>
        <c:lblAlgn val="ctr"/>
        <c:lblOffset val="100"/>
        <c:noMultiLvlLbl val="0"/>
      </c:catAx>
      <c:valAx>
        <c:axId val="356887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88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15742-A2E8-414C-B372-E8D5F9B2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4BDBB6-1714-476B-AB2B-A35993E4B2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70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5F7C55-99F9-4BD4-A22E-74B41C061E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7061D-CA1C-4069-8A16-6437B738B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596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2023-06-07T15:08:59Z</dcterms:created>
  <dcterms:modified xsi:type="dcterms:W3CDTF">2023-06-07T15:09:13Z</dcterms:modified>
</cp:coreProperties>
</file>