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2.2507396828658002</c:v>
                </c:pt>
                <c:pt idx="1">
                  <c:v>4.9577771360116403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5-4A8D-A207-3D9F67B7B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161784"/>
        <c:axId val="60518112"/>
      </c:barChart>
      <c:catAx>
        <c:axId val="37216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18112"/>
        <c:crosses val="autoZero"/>
        <c:auto val="1"/>
        <c:lblAlgn val="ctr"/>
        <c:lblOffset val="100"/>
        <c:noMultiLvlLbl val="0"/>
      </c:catAx>
      <c:valAx>
        <c:axId val="6051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16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CAFD5-6846-4C33-83D4-7830C94F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77593-CE00-4249-AC04-6AD147B1AB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797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1651A-5926-4FC8-8602-86E4A08E5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A3457-594A-4E9C-92A6-C2B9A5F02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420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2023-06-07T15:06:33Z</dcterms:created>
  <dcterms:modified xsi:type="dcterms:W3CDTF">2023-06-07T15:06:50Z</dcterms:modified>
</cp:coreProperties>
</file>