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4B28-44E4-93CF-95DE1E78A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960648"/>
        <c:axId val="371957040"/>
      </c:barChart>
      <c:catAx>
        <c:axId val="37196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57040"/>
        <c:crosses val="autoZero"/>
        <c:auto val="1"/>
        <c:lblAlgn val="ctr"/>
        <c:lblOffset val="100"/>
        <c:noMultiLvlLbl val="0"/>
      </c:catAx>
      <c:valAx>
        <c:axId val="37195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6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268D-F478-4F78-8F32-75E57D68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9CDB4-6D02-4E25-B004-7AFA0C2B95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654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72B50-70B9-42B1-8A67-6BD8DD4FF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737CB-622D-4BB1-ADFF-17D229D6A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64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2023-06-07T11:01:09Z</dcterms:created>
  <dcterms:modified xsi:type="dcterms:W3CDTF">2023-06-07T11:01:25Z</dcterms:modified>
</cp:coreProperties>
</file>