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8AB6-4272-84A7-264C7948A3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2402392"/>
        <c:axId val="351291104"/>
      </c:barChart>
      <c:catAx>
        <c:axId val="22240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291104"/>
        <c:crosses val="autoZero"/>
        <c:auto val="1"/>
        <c:lblAlgn val="ctr"/>
        <c:lblOffset val="100"/>
        <c:noMultiLvlLbl val="0"/>
      </c:catAx>
      <c:valAx>
        <c:axId val="35129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40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1C2F3-DC75-4830-A6FD-F67C26B1D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42BA35-862C-43E6-95C2-35C96E4C47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95923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E4EC69-E868-4CCA-8A62-321357B542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292C7-A0C8-4206-AE25-CBA4A0B59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457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2023-06-07T10:59:47Z</dcterms:created>
  <dcterms:modified xsi:type="dcterms:W3CDTF">2023-06-07T11:00:03Z</dcterms:modified>
</cp:coreProperties>
</file>