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C80C-4B0B-8B09-E98CC1F4E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493296"/>
        <c:axId val="374497560"/>
      </c:barChart>
      <c:catAx>
        <c:axId val="37449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97560"/>
        <c:crosses val="autoZero"/>
        <c:auto val="1"/>
        <c:lblAlgn val="ctr"/>
        <c:lblOffset val="100"/>
        <c:noMultiLvlLbl val="0"/>
      </c:catAx>
      <c:valAx>
        <c:axId val="37449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9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975F5-1B42-40FC-AFE7-E122EFD88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7EC54C-2605-4A4F-AB06-93C4E52D9A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256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52104-46C4-4B24-B084-A186DA53E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D49EE-27BB-4D36-806E-6038D1896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853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2023-06-07T10:55:27Z</dcterms:created>
  <dcterms:modified xsi:type="dcterms:W3CDTF">2023-06-07T10:55:43Z</dcterms:modified>
</cp:coreProperties>
</file>