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BFC-4317-9C76-C75C1F77F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825512"/>
        <c:axId val="372259488"/>
      </c:barChart>
      <c:catAx>
        <c:axId val="5482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259488"/>
        <c:crosses val="autoZero"/>
        <c:auto val="1"/>
        <c:lblAlgn val="ctr"/>
        <c:lblOffset val="100"/>
        <c:noMultiLvlLbl val="0"/>
      </c:catAx>
      <c:valAx>
        <c:axId val="37225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2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B13D3-DFED-42B9-8E3D-1D81022B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5FD89-27B1-405B-9197-4AB134B72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9952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667D1-91D7-4384-AB15-9C084F146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90EA0-88E6-415D-BDD1-3307F7AA5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918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2023-06-07T10:51:20Z</dcterms:created>
  <dcterms:modified xsi:type="dcterms:W3CDTF">2023-06-07T10:51:23Z</dcterms:modified>
</cp:coreProperties>
</file>