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E475-4EC8-A3B0-0B6A99880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470008"/>
        <c:axId val="363893000"/>
      </c:barChart>
      <c:catAx>
        <c:axId val="5347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93000"/>
        <c:crosses val="autoZero"/>
        <c:auto val="1"/>
        <c:lblAlgn val="ctr"/>
        <c:lblOffset val="100"/>
        <c:noMultiLvlLbl val="0"/>
      </c:catAx>
      <c:valAx>
        <c:axId val="36389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7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704BC-CB47-4404-8E3E-3C7B6AA0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FD20A2-C934-4126-8837-3A2B58000C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51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B3D64-B240-45DD-9A4E-EA4D8B4A4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49649-B24D-481C-8A3A-2C2015C4D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128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2023-06-07T10:50:56Z</dcterms:created>
  <dcterms:modified xsi:type="dcterms:W3CDTF">2023-06-07T10:50:59Z</dcterms:modified>
</cp:coreProperties>
</file>