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19.527896995708002</c:v>
                </c:pt>
                <c:pt idx="1">
                  <c:v>4.4778588688411798</c:v>
                </c:pt>
                <c:pt idx="2">
                  <c:v>2.4781264272659298</c:v>
                </c:pt>
                <c:pt idx="3">
                  <c:v>0.87853855808115999</c:v>
                </c:pt>
                <c:pt idx="4">
                  <c:v>3.7700558319114998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1-48B4-970C-3CF477749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267952"/>
        <c:axId val="371268936"/>
      </c:barChart>
      <c:catAx>
        <c:axId val="37126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68936"/>
        <c:crosses val="autoZero"/>
        <c:auto val="1"/>
        <c:lblAlgn val="ctr"/>
        <c:lblOffset val="100"/>
        <c:noMultiLvlLbl val="0"/>
      </c:catAx>
      <c:valAx>
        <c:axId val="37126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6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06119-D339-4739-B1BC-9305924C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571C9A-CD7C-4497-A011-83A99127E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167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FB820-F313-4594-8D43-739943256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61EBD-E70A-4F31-ADEF-4FC17894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10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2023-06-06T17:25:20Z</dcterms:created>
  <dcterms:modified xsi:type="dcterms:W3CDTF">2023-06-06T17:25:34Z</dcterms:modified>
</cp:coreProperties>
</file>