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3.0075964054747502</c:v>
                </c:pt>
                <c:pt idx="1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D-4C43-887C-279E1C4DD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26416"/>
        <c:axId val="372423136"/>
      </c:barChart>
      <c:catAx>
        <c:axId val="37242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23136"/>
        <c:crosses val="autoZero"/>
        <c:auto val="1"/>
        <c:lblAlgn val="ctr"/>
        <c:lblOffset val="100"/>
        <c:noMultiLvlLbl val="0"/>
      </c:catAx>
      <c:valAx>
        <c:axId val="3724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2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74EC4-1C8F-4FDC-930D-62EFCC50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1EA52-9705-46DF-9D05-8E51AC48AD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993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59C70-122D-47F5-B1E5-520818FBD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CE14B-D79F-4BE0-A39E-19F40E84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05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2023-06-06T15:02:07Z</dcterms:created>
  <dcterms:modified xsi:type="dcterms:W3CDTF">2023-06-06T15:02:24Z</dcterms:modified>
</cp:coreProperties>
</file>