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0.75</c:v>
                </c:pt>
                <c:pt idx="1">
                  <c:v>0</c:v>
                </c:pt>
                <c:pt idx="2">
                  <c:v>2.1287878787878798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B2-4156-9D5F-86EA664A2C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7.5</c:v>
                </c:pt>
                <c:pt idx="1">
                  <c:v>0</c:v>
                </c:pt>
                <c:pt idx="2">
                  <c:v>3.5714285714285698</c:v>
                </c:pt>
                <c:pt idx="3">
                  <c:v>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B2-4156-9D5F-86EA664A2C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3.7302798982188299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B2-4156-9D5F-86EA664A2C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17.975847906985699</c:v>
                </c:pt>
                <c:pt idx="3">
                  <c:v>12.7543859649123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B2-4156-9D5F-86EA664A2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526912"/>
        <c:axId val="365932440"/>
      </c:barChart>
      <c:catAx>
        <c:axId val="35852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32440"/>
        <c:crosses val="autoZero"/>
        <c:auto val="1"/>
        <c:lblAlgn val="ctr"/>
        <c:lblOffset val="100"/>
        <c:noMultiLvlLbl val="0"/>
      </c:catAx>
      <c:valAx>
        <c:axId val="36593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8B661-1A23-400C-A431-A5557B976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B64443-8633-4F4E-B27E-CA23E0498F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053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46EAA-AE43-493F-8896-4AA229E04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DB221-B035-4958-A963-B0DAD18EE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46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2023-06-06T14:24:41Z</dcterms:created>
  <dcterms:modified xsi:type="dcterms:W3CDTF">2023-06-06T14:24:56Z</dcterms:modified>
</cp:coreProperties>
</file>