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17.975847906985699</c:v>
                </c:pt>
                <c:pt idx="1">
                  <c:v>12.7543859649123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60-448A-9E68-652D7BFF1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328728"/>
        <c:axId val="373328400"/>
      </c:barChart>
      <c:catAx>
        <c:axId val="373328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328400"/>
        <c:crosses val="autoZero"/>
        <c:auto val="1"/>
        <c:lblAlgn val="ctr"/>
        <c:lblOffset val="100"/>
        <c:noMultiLvlLbl val="0"/>
      </c:catAx>
      <c:valAx>
        <c:axId val="37332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32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BA3D6-A4C5-4FA4-B093-0A2540F8F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30B736-6DD3-45FF-9CD1-402D28ED5B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0450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FCBAB-BBAC-43E7-BCE3-14A3623E6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1E522-EEEC-46A0-8705-3826DE3F4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6285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2023-06-06T14:20:27Z</dcterms:created>
  <dcterms:modified xsi:type="dcterms:W3CDTF">2023-06-06T14:20:44Z</dcterms:modified>
</cp:coreProperties>
</file>