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Document</c:v>
                </c:pt>
                <c:pt idx="1">
                  <c:v>Image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24.965083160502299</c:v>
                </c:pt>
                <c:pt idx="1">
                  <c:v>3.5897357537738999</c:v>
                </c:pt>
                <c:pt idx="2">
                  <c:v>4.2597076495381998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9A-4B4E-8BBE-5D17CF29AD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61546784"/>
        <c:axId val="361541536"/>
      </c:barChart>
      <c:catAx>
        <c:axId val="3615467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41536"/>
        <c:crosses val="autoZero"/>
        <c:auto val="1"/>
        <c:lblAlgn val="ctr"/>
        <c:lblOffset val="100"/>
        <c:noMultiLvlLbl val="0"/>
      </c:catAx>
      <c:valAx>
        <c:axId val="361541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15467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903BA-877E-4EFD-9C85-19B04BF05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8050F-64CC-4CDA-88A2-06822F38B39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643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2329A5-763D-4DDF-948F-3E8CA6FCB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05/01/2023 - 05/31/2023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19693C-1DD3-4D62-A0CD-B30082200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00567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LinkedIn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All profiles</dc:title>
  <dc:creator>Frederik Born</dc:creator>
  <cp:lastModifiedBy>Frederik Born</cp:lastModifiedBy>
  <cp:revision>1</cp:revision>
  <dcterms:created xsi:type="dcterms:W3CDTF">2023-06-06T13:29:58Z</dcterms:created>
  <dcterms:modified xsi:type="dcterms:W3CDTF">2023-06-06T13:30:15Z</dcterms:modified>
</cp:coreProperties>
</file>