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2.4068124544629699</c:v>
                </c:pt>
                <c:pt idx="1">
                  <c:v>4.4214487300094101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A-4B02-BA93-183B7BFDCB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2.2516508546070302</c:v>
                </c:pt>
                <c:pt idx="1">
                  <c:v>4.9329161061418096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EA-4B02-BA93-183B7BFDCB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7.0637985526077198</c:v>
                </c:pt>
                <c:pt idx="1">
                  <c:v>5.9701492537313401</c:v>
                </c:pt>
                <c:pt idx="2">
                  <c:v>6.7887532371439203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EA-4B02-BA93-183B7BFDCB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2.9380498756457301</c:v>
                </c:pt>
                <c:pt idx="1">
                  <c:v>9.5477386934673394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EA-4B02-BA93-183B7BFDC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995752"/>
        <c:axId val="380999688"/>
      </c:barChart>
      <c:catAx>
        <c:axId val="38099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99688"/>
        <c:crosses val="autoZero"/>
        <c:auto val="1"/>
        <c:lblAlgn val="ctr"/>
        <c:lblOffset val="100"/>
        <c:noMultiLvlLbl val="0"/>
      </c:catAx>
      <c:valAx>
        <c:axId val="38099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9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80B0-1F8C-49AF-A161-B8739FF6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007FA-B44A-429F-BB4C-087DD014A6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664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F88C4-8875-45B0-9F42-C4B99C092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C2D1F-5AEE-4AA0-BCB5-7D62554B1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20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2023-06-06T12:35:13Z</dcterms:created>
  <dcterms:modified xsi:type="dcterms:W3CDTF">2023-06-06T12:35:27Z</dcterms:modified>
</cp:coreProperties>
</file>