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2.4068124544629699</c:v>
                </c:pt>
                <c:pt idx="1">
                  <c:v>4.4214487300094101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0-47E8-AAEA-47B864796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109136"/>
        <c:axId val="371108152"/>
      </c:barChart>
      <c:catAx>
        <c:axId val="3711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8152"/>
        <c:crosses val="autoZero"/>
        <c:auto val="1"/>
        <c:lblAlgn val="ctr"/>
        <c:lblOffset val="100"/>
        <c:noMultiLvlLbl val="0"/>
      </c:catAx>
      <c:valAx>
        <c:axId val="37110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0634-8F4D-4724-8298-98FE9874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963562-B150-4EF5-AB32-39D80A5AC2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362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0BAC0-A2C0-4408-8949-ACE7622B7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97396-4343-4427-9B85-956BF83D5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460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2023-06-06T09:38:11Z</dcterms:created>
  <dcterms:modified xsi:type="dcterms:W3CDTF">2023-06-06T09:38:15Z</dcterms:modified>
</cp:coreProperties>
</file>