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41.150951629882996</c:v>
                </c:pt>
                <c:pt idx="1">
                  <c:v>4.7769200506129996</c:v>
                </c:pt>
                <c:pt idx="2">
                  <c:v>15.6325567038255</c:v>
                </c:pt>
                <c:pt idx="3">
                  <c:v>3.7397213646226999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38-4F48-92D9-F95A90FF3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225088"/>
        <c:axId val="364222792"/>
      </c:barChart>
      <c:catAx>
        <c:axId val="3642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2792"/>
        <c:crosses val="autoZero"/>
        <c:auto val="1"/>
        <c:lblAlgn val="ctr"/>
        <c:lblOffset val="100"/>
        <c:noMultiLvlLbl val="0"/>
      </c:catAx>
      <c:valAx>
        <c:axId val="36422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2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AE4CE-3709-44E4-998E-9CD8DA3AC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5BFDD-BFA7-447F-BD39-9996EE306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065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8E179-D475-4A6B-9341-8C084903B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4F453-582B-41AB-8943-A3A56164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40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2023-05-09T13:28:01Z</dcterms:created>
  <dcterms:modified xsi:type="dcterms:W3CDTF">2023-05-09T13:28:09Z</dcterms:modified>
</cp:coreProperties>
</file>