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2.4625601035593498</c:v>
                </c:pt>
                <c:pt idx="1">
                  <c:v>6.6989280822306299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9-40E7-8D59-AB03D024F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962160"/>
        <c:axId val="364962816"/>
      </c:barChart>
      <c:catAx>
        <c:axId val="36496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62816"/>
        <c:crosses val="autoZero"/>
        <c:auto val="1"/>
        <c:lblAlgn val="ctr"/>
        <c:lblOffset val="100"/>
        <c:noMultiLvlLbl val="0"/>
      </c:catAx>
      <c:valAx>
        <c:axId val="36496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6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8D8D6-01B5-4B5A-B146-D58C0CFB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276391-969F-4CB7-93CC-8BE52A45F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3915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3FA4-A305-4E29-B5E7-0337F4833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2F238-70EF-4D67-B572-A0F5251D3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032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2023-05-09T13:23:47Z</dcterms:created>
  <dcterms:modified xsi:type="dcterms:W3CDTF">2023-05-09T13:23:50Z</dcterms:modified>
</cp:coreProperties>
</file>