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Reference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61.110832300277004</c:v>
                </c:pt>
                <c:pt idx="1">
                  <c:v>6.0163267029996002</c:v>
                </c:pt>
                <c:pt idx="2">
                  <c:v>17.403820989269999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0D-41E0-8338-C9641B17CC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355216"/>
        <c:axId val="371952440"/>
      </c:barChart>
      <c:catAx>
        <c:axId val="5235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952440"/>
        <c:crosses val="autoZero"/>
        <c:auto val="1"/>
        <c:lblAlgn val="ctr"/>
        <c:lblOffset val="100"/>
        <c:noMultiLvlLbl val="0"/>
      </c:catAx>
      <c:valAx>
        <c:axId val="37195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35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A827A-F27A-4F48-AA90-FDC4B5A26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5026DE-4FA2-4FE5-AAB2-B8AD1D6403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9933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956CF-7B78-4BC3-84DD-A98ED269B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62C94-08BA-4360-8DAA-CEC376808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972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2023-05-09T13:14:19Z</dcterms:created>
  <dcterms:modified xsi:type="dcterms:W3CDTF">2023-05-09T13:14:35Z</dcterms:modified>
</cp:coreProperties>
</file>