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19.117647058824002</c:v>
                </c:pt>
                <c:pt idx="1">
                  <c:v>6.5972441253782002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A-48C0-9023-403D4374B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356736"/>
        <c:axId val="304358376"/>
      </c:barChart>
      <c:catAx>
        <c:axId val="30435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58376"/>
        <c:crosses val="autoZero"/>
        <c:auto val="1"/>
        <c:lblAlgn val="ctr"/>
        <c:lblOffset val="100"/>
        <c:noMultiLvlLbl val="0"/>
      </c:catAx>
      <c:valAx>
        <c:axId val="30435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5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2A3A-3D96-4B06-B416-B36BDAD52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321034-32C1-4791-98AE-76B0F3B3A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708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E9163-1493-49E2-B18D-B026DF858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0E85A-0671-44B4-B1E1-854E55B5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69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2023-05-09T13:12:02Z</dcterms:created>
  <dcterms:modified xsi:type="dcterms:W3CDTF">2023-05-09T13:12:18Z</dcterms:modified>
</cp:coreProperties>
</file>