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</c:v>
                </c:pt>
                <c:pt idx="1">
                  <c:v>Link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3.4845890451826702</c:v>
                </c:pt>
                <c:pt idx="1">
                  <c:v>3.7792275424808501</c:v>
                </c:pt>
                <c:pt idx="2">
                  <c:v>4.2150397360249503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C0-47AB-93D5-81391E0B8D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4167312"/>
        <c:axId val="371193792"/>
      </c:barChart>
      <c:catAx>
        <c:axId val="364167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193792"/>
        <c:crosses val="autoZero"/>
        <c:auto val="1"/>
        <c:lblAlgn val="ctr"/>
        <c:lblOffset val="100"/>
        <c:noMultiLvlLbl val="0"/>
      </c:catAx>
      <c:valAx>
        <c:axId val="371193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167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B2FC38-2B70-4E14-B304-1AC03F2CC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MBDA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89CEC24-3864-4DC8-A9FC-CC3A088500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853094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329992-6C93-4669-9046-D61E130AEC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04/01/2023 - 04/30/2023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5FAB81-D842-4580-A68F-56C62576E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006704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Engagement Rate By Post Type | MBDA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MBDA</dc:title>
  <dc:creator>Frederik Born</dc:creator>
  <cp:lastModifiedBy>Frederik Born</cp:lastModifiedBy>
  <cp:revision>1</cp:revision>
  <dcterms:created xsi:type="dcterms:W3CDTF">2023-05-09T12:57:05Z</dcterms:created>
  <dcterms:modified xsi:type="dcterms:W3CDTF">2023-05-09T12:57:20Z</dcterms:modified>
</cp:coreProperties>
</file>