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1.6757246376812001</c:v>
                </c:pt>
                <c:pt idx="1">
                  <c:v>4.5331703622697299</c:v>
                </c:pt>
                <c:pt idx="2">
                  <c:v>11.107112006910301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5F-44BF-9504-F42148972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713024"/>
        <c:axId val="345713680"/>
      </c:barChart>
      <c:catAx>
        <c:axId val="34571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13680"/>
        <c:crosses val="autoZero"/>
        <c:auto val="1"/>
        <c:lblAlgn val="ctr"/>
        <c:lblOffset val="100"/>
        <c:noMultiLvlLbl val="0"/>
      </c:catAx>
      <c:valAx>
        <c:axId val="34571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1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B5B22-5527-44CD-A5EA-EBA28546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@MBDAcareers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EF683-A282-482E-A850-1FE105840A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7907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AA648-B03E-4F9D-B6AF-06F3DD93B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EE882-962D-4B8C-8CF4-7431C185B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6769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@MBDAcareers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@MBDAcareers</dc:title>
  <dc:creator>Frederik Born</dc:creator>
  <cp:lastModifiedBy>Frederik Born</cp:lastModifiedBy>
  <cp:revision>1</cp:revision>
  <dcterms:created xsi:type="dcterms:W3CDTF">2023-05-09T12:51:01Z</dcterms:created>
  <dcterms:modified xsi:type="dcterms:W3CDTF">2023-05-09T12:51:17Z</dcterms:modified>
</cp:coreProperties>
</file>