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Reference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45.8536192855222</c:v>
                </c:pt>
                <c:pt idx="1">
                  <c:v>4.6571544528707696</c:v>
                </c:pt>
                <c:pt idx="2">
                  <c:v>3.7792275424808501</c:v>
                </c:pt>
                <c:pt idx="3">
                  <c:v>14.4815170303016</c:v>
                </c:pt>
                <c:pt idx="4">
                  <c:v>3.95185913738037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A-4473-AA3B-B760CF1AA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278272"/>
        <c:axId val="370277288"/>
      </c:barChart>
      <c:catAx>
        <c:axId val="37027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77288"/>
        <c:crosses val="autoZero"/>
        <c:auto val="1"/>
        <c:lblAlgn val="ctr"/>
        <c:lblOffset val="100"/>
        <c:noMultiLvlLbl val="0"/>
      </c:catAx>
      <c:valAx>
        <c:axId val="37027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6362-1EFF-4F7C-BDA0-8681364EC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EA73E8-CC4D-49B6-9D3D-BB5418C99D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7066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F138C-CB67-4AD0-9705-D1017442B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5F8DC-9BC5-4DA6-8BA2-F4863F7D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40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2023-05-09T12:47:05Z</dcterms:created>
  <dcterms:modified xsi:type="dcterms:W3CDTF">2023-05-09T12:47:16Z</dcterms:modified>
</cp:coreProperties>
</file>