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4.1770550985938302</c:v>
                </c:pt>
                <c:pt idx="1">
                  <c:v>6.1829685493054498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2A-41B4-AA4E-086181D70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671040"/>
        <c:axId val="361672680"/>
      </c:barChart>
      <c:catAx>
        <c:axId val="361671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72680"/>
        <c:crosses val="autoZero"/>
        <c:auto val="1"/>
        <c:lblAlgn val="ctr"/>
        <c:lblOffset val="100"/>
        <c:noMultiLvlLbl val="0"/>
      </c:catAx>
      <c:valAx>
        <c:axId val="361672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671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B76C0-DAD0-4934-B070-9B61A0259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@MBDAGroup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706A57-2D2D-4D8B-A79E-4A75787857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9043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55A76A-BF91-4147-95B4-B316E14B1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04/01/2023 - 04/30/2023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0A3308-4C60-4317-BDAC-7B1792428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552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@MBDAGroup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@MBDAGroup</dc:title>
  <dc:creator>Frederik Born</dc:creator>
  <cp:lastModifiedBy>Frederik Born</cp:lastModifiedBy>
  <cp:revision>1</cp:revision>
  <dcterms:created xsi:type="dcterms:W3CDTF">2023-05-09T12:44:19Z</dcterms:created>
  <dcterms:modified xsi:type="dcterms:W3CDTF">2023-05-09T12:44:35Z</dcterms:modified>
</cp:coreProperties>
</file>