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Link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4.1770550985938302</c:v>
                </c:pt>
                <c:pt idx="1">
                  <c:v>6.1829685493054498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69-4D3A-AE0A-9C5EA149F4C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@MBDAFrance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Link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2.4625601035593498</c:v>
                </c:pt>
                <c:pt idx="1">
                  <c:v>6.6989280822306299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69-4D3A-AE0A-9C5EA149F4C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@MBDAItalia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Link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6.5972441253782002</c:v>
                </c:pt>
                <c:pt idx="1">
                  <c:v>0</c:v>
                </c:pt>
                <c:pt idx="2">
                  <c:v>19.117647058824002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E69-4D3A-AE0A-9C5EA149F4C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@MBDAcareers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Link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4.5331703622697299</c:v>
                </c:pt>
                <c:pt idx="1">
                  <c:v>11.107112006910301</c:v>
                </c:pt>
                <c:pt idx="2">
                  <c:v>1.6757246376812001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E69-4D3A-AE0A-9C5EA149F4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0150232"/>
        <c:axId val="380150560"/>
      </c:barChart>
      <c:catAx>
        <c:axId val="380150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150560"/>
        <c:crosses val="autoZero"/>
        <c:auto val="1"/>
        <c:lblAlgn val="ctr"/>
        <c:lblOffset val="100"/>
        <c:noMultiLvlLbl val="0"/>
      </c:catAx>
      <c:valAx>
        <c:axId val="380150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150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27CFC-3BC1-4B98-A072-6479EC9E6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4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B5C430-F634-4A60-A098-D4F7CFC338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21415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409DFE-7ADE-4F42-AF13-0BA6FBC69E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04/01/2023 - 04/30/2023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344D2F-AEAB-4B4D-B000-084606A0E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1488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4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4 profiles</dc:title>
  <dc:creator>Frederik Born</dc:creator>
  <cp:lastModifiedBy>Frederik Born</cp:lastModifiedBy>
  <cp:revision>1</cp:revision>
  <dcterms:created xsi:type="dcterms:W3CDTF">2023-05-09T12:41:29Z</dcterms:created>
  <dcterms:modified xsi:type="dcterms:W3CDTF">2023-05-09T12:41:39Z</dcterms:modified>
</cp:coreProperties>
</file>