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0FE8-4841-839A-A40D09B35E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7652464"/>
        <c:axId val="367652792"/>
      </c:barChart>
      <c:catAx>
        <c:axId val="367652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652792"/>
        <c:crosses val="autoZero"/>
        <c:auto val="1"/>
        <c:lblAlgn val="ctr"/>
        <c:lblOffset val="100"/>
        <c:noMultiLvlLbl val="0"/>
      </c:catAx>
      <c:valAx>
        <c:axId val="367652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652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324D2-8F58-48DA-9A1F-94C4DA015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AE866E1-F9C7-4720-808C-1E97A1B720E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406518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EE9BEE-F257-47BF-9ADA-46107814A6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E93B34-FB90-42DC-8770-B2F32B94B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87941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MBDA</dc:title>
  <dc:creator>Frederik Born</dc:creator>
  <cp:lastModifiedBy>Frederik Born</cp:lastModifiedBy>
  <cp:revision>1</cp:revision>
  <dcterms:created xsi:type="dcterms:W3CDTF">2023-04-13T21:34:24Z</dcterms:created>
  <dcterms:modified xsi:type="dcterms:W3CDTF">2023-04-13T21:34:41Z</dcterms:modified>
</cp:coreProperties>
</file>