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6.1572851046536003</c:v>
                </c:pt>
                <c:pt idx="1">
                  <c:v>4.5152604344307203</c:v>
                </c:pt>
                <c:pt idx="2">
                  <c:v>8.3369103302193697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53-43A4-A8F3-946C5E303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19280"/>
        <c:axId val="294121248"/>
      </c:barChart>
      <c:catAx>
        <c:axId val="29411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21248"/>
        <c:crosses val="autoZero"/>
        <c:auto val="1"/>
        <c:lblAlgn val="ctr"/>
        <c:lblOffset val="100"/>
        <c:noMultiLvlLbl val="0"/>
      </c:catAx>
      <c:valAx>
        <c:axId val="29412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93BD-A5B0-49D7-8BE8-4AFFEDC2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E3AD7-B2DE-454C-A664-08A239C8F8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3867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DED8A-685A-4098-8D17-387D86A12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FB8A2-BF32-4804-A0EB-B8B64955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674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2023-04-13T20:43:07Z</dcterms:created>
  <dcterms:modified xsi:type="dcterms:W3CDTF">2023-04-13T20:43:24Z</dcterms:modified>
</cp:coreProperties>
</file>