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Document</c:v>
                </c:pt>
                <c:pt idx="1">
                  <c:v>Image</c:v>
                </c:pt>
                <c:pt idx="2">
                  <c:v>Reference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28.859737638748999</c:v>
                </c:pt>
                <c:pt idx="1">
                  <c:v>5.85059593864049</c:v>
                </c:pt>
                <c:pt idx="2">
                  <c:v>9.4124391228767799</c:v>
                </c:pt>
                <c:pt idx="3">
                  <c:v>4.4521908984951004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21-4044-86AF-609D6F64FD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429792"/>
        <c:axId val="231430776"/>
      </c:barChart>
      <c:catAx>
        <c:axId val="23142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430776"/>
        <c:crosses val="autoZero"/>
        <c:auto val="1"/>
        <c:lblAlgn val="ctr"/>
        <c:lblOffset val="100"/>
        <c:noMultiLvlLbl val="0"/>
      </c:catAx>
      <c:valAx>
        <c:axId val="23143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42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216A8-E2E5-4FF5-A135-02F5B21BA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C512E5-382C-4972-AC0E-6C95AE9A6B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0053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EA459-EAD2-49AF-93B8-7BCAF316C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EB8F7-3B54-4D2E-9A6F-F5494FB87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5768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2023-04-13T20:18:12Z</dcterms:created>
  <dcterms:modified xsi:type="dcterms:W3CDTF">2023-04-13T20:18:29Z</dcterms:modified>
</cp:coreProperties>
</file>