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11.262798634812</c:v>
                </c:pt>
                <c:pt idx="1">
                  <c:v>7.0290281697935697</c:v>
                </c:pt>
                <c:pt idx="2">
                  <c:v>4.1804910418048999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6-4A3A-87F7-D207E7681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187240"/>
        <c:axId val="366188224"/>
      </c:barChart>
      <c:catAx>
        <c:axId val="36618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88224"/>
        <c:crosses val="autoZero"/>
        <c:auto val="1"/>
        <c:lblAlgn val="ctr"/>
        <c:lblOffset val="100"/>
        <c:noMultiLvlLbl val="0"/>
      </c:catAx>
      <c:valAx>
        <c:axId val="36618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8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9E18D-9F02-4240-970F-CD804045C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19D225-C318-4705-AAAE-75C743D247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1903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0DDE1-A476-49BE-91DE-DE8780B45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5B411-D4DF-42A4-B625-43EE26F8B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2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2023-04-13T19:45:49Z</dcterms:created>
  <dcterms:modified xsi:type="dcterms:W3CDTF">2023-04-13T19:46:05Z</dcterms:modified>
</cp:coreProperties>
</file>