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Image</c:v>
                </c:pt>
                <c:pt idx="2">
                  <c:v>Reference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30.868643623116</c:v>
                </c:pt>
                <c:pt idx="1">
                  <c:v>4.0889767149219001</c:v>
                </c:pt>
                <c:pt idx="2">
                  <c:v>13.461803165864</c:v>
                </c:pt>
                <c:pt idx="3">
                  <c:v>3.9955334179954201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E2-444B-9D97-6BE70068D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340512"/>
        <c:axId val="380341496"/>
      </c:barChart>
      <c:catAx>
        <c:axId val="3803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41496"/>
        <c:crosses val="autoZero"/>
        <c:auto val="1"/>
        <c:lblAlgn val="ctr"/>
        <c:lblOffset val="100"/>
        <c:noMultiLvlLbl val="0"/>
      </c:catAx>
      <c:valAx>
        <c:axId val="38034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4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BF19F-9065-42D2-B046-1B5E7F4EA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D2B558-CF72-4868-A859-854D606702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618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4A94D-DFEE-4D62-8A47-921B749CA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B244E-76B1-4F7B-96DE-DBB17222B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961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2023-04-13T18:10:41Z</dcterms:created>
  <dcterms:modified xsi:type="dcterms:W3CDTF">2023-04-13T18:10:57Z</dcterms:modified>
</cp:coreProperties>
</file>