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BD4-4812-8F0E-2643DF642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180416"/>
        <c:axId val="376186320"/>
      </c:barChart>
      <c:catAx>
        <c:axId val="37618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86320"/>
        <c:crosses val="autoZero"/>
        <c:auto val="1"/>
        <c:lblAlgn val="ctr"/>
        <c:lblOffset val="100"/>
        <c:noMultiLvlLbl val="0"/>
      </c:catAx>
      <c:valAx>
        <c:axId val="37618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8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0AEE8-9361-4C9B-A400-32FAE05DE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EDD9E5-744D-4A2A-9200-1C15F3C4DD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6914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00096-9921-4418-9256-A01EE85BA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6DEF7-DB0D-4C42-BA10-71A8C01AB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087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2023-04-13T17:34:26Z</dcterms:created>
  <dcterms:modified xsi:type="dcterms:W3CDTF">2023-04-13T17:34:42Z</dcterms:modified>
</cp:coreProperties>
</file>