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Sheet1!$A$2:$A$3</c:f>
            </c:multiLvlStrRef>
          </c:cat>
          <c:val>
            <c:numRef>
              <c:f>Sheet1!$B$2:$B$3</c:f>
            </c:numRef>
          </c:val>
          <c:extLst>
            <c:ext xmlns:c16="http://schemas.microsoft.com/office/drawing/2014/chart" uri="{C3380CC4-5D6E-409C-BE32-E72D297353CC}">
              <c16:uniqueId val="{00000000-20C6-4323-813F-AAB0120C9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6987248"/>
        <c:axId val="56987904"/>
      </c:barChart>
      <c:catAx>
        <c:axId val="5698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987904"/>
        <c:crosses val="autoZero"/>
        <c:auto val="1"/>
        <c:lblAlgn val="ctr"/>
        <c:lblOffset val="100"/>
        <c:noMultiLvlLbl val="0"/>
      </c:catAx>
      <c:valAx>
        <c:axId val="56987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698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27372-2B08-40A0-969E-94F9CE7C4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7C8F2D-E14D-44A4-BC5D-9D07A82550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5553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DC3A4-C229-40E8-8155-B47852638D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EC4736-CBC7-4D8A-A4B6-FD207E2E4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1887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@MBDAFrance</dc:title>
  <dc:creator>Frederik Born</dc:creator>
  <cp:lastModifiedBy>Frederik Born</cp:lastModifiedBy>
  <cp:revision>1</cp:revision>
  <dcterms:created xsi:type="dcterms:W3CDTF">2023-04-13T17:33:08Z</dcterms:created>
  <dcterms:modified xsi:type="dcterms:W3CDTF">2023-04-13T17:33:24Z</dcterms:modified>
</cp:coreProperties>
</file>