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490-4683-A682-B319FD852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705184"/>
        <c:axId val="233469392"/>
      </c:barChart>
      <c:catAx>
        <c:axId val="5770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69392"/>
        <c:crosses val="autoZero"/>
        <c:auto val="1"/>
        <c:lblAlgn val="ctr"/>
        <c:lblOffset val="100"/>
        <c:noMultiLvlLbl val="0"/>
      </c:catAx>
      <c:valAx>
        <c:axId val="23346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BA937-AEBB-4F79-813A-6111D64BD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3E5AAD-B8EF-4FB8-803F-73B678032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518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55DBC-9EC5-4275-8AF7-470587E9B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33F61-6665-44AE-AACC-BE372AA9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36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2023-04-13T17:31:17Z</dcterms:created>
  <dcterms:modified xsi:type="dcterms:W3CDTF">2023-04-13T17:31:32Z</dcterms:modified>
</cp:coreProperties>
</file>