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51B6-4913-8FEF-3AD60ADF93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186336"/>
        <c:axId val="360316344"/>
      </c:barChart>
      <c:catAx>
        <c:axId val="296186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316344"/>
        <c:crosses val="autoZero"/>
        <c:auto val="1"/>
        <c:lblAlgn val="ctr"/>
        <c:lblOffset val="100"/>
        <c:noMultiLvlLbl val="0"/>
      </c:catAx>
      <c:valAx>
        <c:axId val="360316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86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DD6FB-3084-48C7-9C7F-7B9AF7CD6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B8C2DC-E086-4848-81C6-9B00A2B192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33533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8B27C-98DD-4E09-B526-2B129534E0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584CA-3F46-4FC6-B02C-34700DFA7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6961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@MBDAFrance</dc:title>
  <dc:creator>Frederik Born</dc:creator>
  <cp:lastModifiedBy>Frederik Born</cp:lastModifiedBy>
  <cp:revision>1</cp:revision>
  <dcterms:created xsi:type="dcterms:W3CDTF">2023-04-13T17:29:12Z</dcterms:created>
  <dcterms:modified xsi:type="dcterms:W3CDTF">2023-04-13T17:29:28Z</dcterms:modified>
</cp:coreProperties>
</file>