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Reference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28.301021211160201</c:v>
                </c:pt>
                <c:pt idx="1">
                  <c:v>4.8743085197247504</c:v>
                </c:pt>
                <c:pt idx="2">
                  <c:v>3.4180002720548401</c:v>
                </c:pt>
                <c:pt idx="3">
                  <c:v>10.167118420808899</c:v>
                </c:pt>
                <c:pt idx="4">
                  <c:v>4.2140628213564204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98-4B3E-9ACF-CF280BD1F1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085288"/>
        <c:axId val="372082664"/>
      </c:barChart>
      <c:catAx>
        <c:axId val="37208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82664"/>
        <c:crosses val="autoZero"/>
        <c:auto val="1"/>
        <c:lblAlgn val="ctr"/>
        <c:lblOffset val="100"/>
        <c:noMultiLvlLbl val="0"/>
      </c:catAx>
      <c:valAx>
        <c:axId val="37208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8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6C160-69CF-48CD-AD58-326EBB070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AA3200-6DA3-4195-8B20-343786F151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0740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AF949-1047-42C4-8118-1FC8A29F6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5496D-85E0-4FB4-9143-03143AA8C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016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2023-04-12T20:04:02Z</dcterms:created>
  <dcterms:modified xsi:type="dcterms:W3CDTF">2023-04-12T20:04:17Z</dcterms:modified>
</cp:coreProperties>
</file>