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2.0759691697620002</c:v>
                </c:pt>
                <c:pt idx="1">
                  <c:v>3.1562442348747202</c:v>
                </c:pt>
                <c:pt idx="2">
                  <c:v>5.2256532066507999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E-4D7A-83F8-E6FB0AF18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877240"/>
        <c:axId val="242879536"/>
      </c:barChart>
      <c:catAx>
        <c:axId val="24287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79536"/>
        <c:crosses val="autoZero"/>
        <c:auto val="1"/>
        <c:lblAlgn val="ctr"/>
        <c:lblOffset val="100"/>
        <c:noMultiLvlLbl val="0"/>
      </c:catAx>
      <c:valAx>
        <c:axId val="24287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7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E01ED-8495-4C35-B7A5-D2B657E06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1BA6A8-F351-41B1-9D82-A7E0354F63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5388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B176F-8734-4E04-8334-A2B5EFC78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48F54-84F8-4EB6-BED8-B30490023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76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2023-04-12T13:13:55Z</dcterms:created>
  <dcterms:modified xsi:type="dcterms:W3CDTF">2023-04-12T13:14:11Z</dcterms:modified>
</cp:coreProperties>
</file>