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Text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2.0759691697620002</c:v>
                </c:pt>
                <c:pt idx="1">
                  <c:v>3.1562442348747202</c:v>
                </c:pt>
                <c:pt idx="2">
                  <c:v>5.2256532066507999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EB-443E-9E4B-BA811F702C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Text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3.32602535307322</c:v>
                </c:pt>
                <c:pt idx="2">
                  <c:v>4.0948275862069003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EB-443E-9E4B-BA811F702C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Text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11.262798634812</c:v>
                </c:pt>
                <c:pt idx="1">
                  <c:v>6.9957653476501802</c:v>
                </c:pt>
                <c:pt idx="2">
                  <c:v>6.1224489795918</c:v>
                </c:pt>
                <c:pt idx="3">
                  <c:v>4.1804910418048999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EB-443E-9E4B-BA811F702C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@MBDAcareers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Text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6.3307493540050999</c:v>
                </c:pt>
                <c:pt idx="1">
                  <c:v>4.5673381883886996</c:v>
                </c:pt>
                <c:pt idx="2">
                  <c:v>8.5406808805996697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4EB-443E-9E4B-BA811F702C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442976"/>
        <c:axId val="381739104"/>
      </c:barChart>
      <c:catAx>
        <c:axId val="37544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39104"/>
        <c:crosses val="autoZero"/>
        <c:auto val="1"/>
        <c:lblAlgn val="ctr"/>
        <c:lblOffset val="100"/>
        <c:noMultiLvlLbl val="0"/>
      </c:catAx>
      <c:valAx>
        <c:axId val="38173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4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96A39-5FBA-426E-A770-E58AF04D6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0597AB-1B2E-4AC3-BABA-9DA0BFDB12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95294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232B1-0E57-4DD0-BE4E-F9C0C9132B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4D8D3-5B98-49A8-8B4B-73D84064A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9681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Frederik Born</dc:creator>
  <cp:lastModifiedBy>Frederik Born</cp:lastModifiedBy>
  <cp:revision>1</cp:revision>
  <dcterms:created xsi:type="dcterms:W3CDTF">2023-04-12T09:59:56Z</dcterms:created>
  <dcterms:modified xsi:type="dcterms:W3CDTF">2023-04-12T10:00:13Z</dcterms:modified>
</cp:coreProperties>
</file>