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63743-F0E5-4E7D-BE52-D9CD66DB7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Marzo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D7AFD-9B6C-448E-978E-3A66B9251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193229"/>
              </p:ext>
            </p:extLst>
          </p:nvPr>
        </p:nvGraphicFramePr>
        <p:xfrm>
          <a:off x="457200" y="1731963"/>
          <a:ext cx="798271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7753908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54409507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8259217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66538477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83198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31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58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5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9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69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@MBDAItalia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475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0D19E-2B12-4F60-B4A8-E31BE11B9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876089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Marzo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Marzo | All profiles</dc:title>
  <dc:creator>Frederik Born</dc:creator>
  <cp:lastModifiedBy>Frederik Born</cp:lastModifiedBy>
  <cp:revision>1</cp:revision>
  <dcterms:created xsi:type="dcterms:W3CDTF">2023-03-28T14:56:46Z</dcterms:created>
  <dcterms:modified xsi:type="dcterms:W3CDTF">2023-03-28T14:56:50Z</dcterms:modified>
</cp:coreProperties>
</file>