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1ADB3-BE15-43AD-98A0-0A8C140CF5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6AA77B-5FE1-4E35-9AED-6E411FE64F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MBDA</a:t>
            </a:r>
          </a:p>
        </p:txBody>
      </p:sp>
    </p:spTree>
    <p:extLst>
      <p:ext uri="{BB962C8B-B14F-4D97-AF65-F5344CB8AC3E}">
        <p14:creationId xmlns:p14="http://schemas.microsoft.com/office/powerpoint/2010/main" val="493998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824C8-041D-49DA-ADCE-D182CF790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Marzo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6958C2-4FA8-4C1E-AA18-1D441419BF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0139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0405732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388548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552178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873843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054095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159878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53968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76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125.69230769231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39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@byMBDA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67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@MBDAFrance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90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61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@MBDAItalia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882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7ED6C-681D-4535-AF0A-9D99CAB97A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03/01/2023 - 03/24/2023</a:t>
            </a:r>
          </a:p>
        </p:txBody>
      </p:sp>
    </p:spTree>
    <p:extLst>
      <p:ext uri="{BB962C8B-B14F-4D97-AF65-F5344CB8AC3E}">
        <p14:creationId xmlns:p14="http://schemas.microsoft.com/office/powerpoint/2010/main" val="2690164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9D400-528D-4A11-8870-662A4C624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Febbraio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430F9D-206E-4F69-8225-50489AF4D7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7878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5568474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725443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480524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130655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553183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080198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26351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15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@byMBDA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09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@MBDAFrance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4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@MBDAItalia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831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11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139.72413793103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753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65F5B-EF7B-4C31-BECC-51BB0BA19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02/01/2023 - 02/28/2023</a:t>
            </a:r>
          </a:p>
        </p:txBody>
      </p:sp>
    </p:spTree>
    <p:extLst>
      <p:ext uri="{BB962C8B-B14F-4D97-AF65-F5344CB8AC3E}">
        <p14:creationId xmlns:p14="http://schemas.microsoft.com/office/powerpoint/2010/main" val="1858972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Management Report</vt:lpstr>
      <vt:lpstr>Overall Marzo | All profiles</vt:lpstr>
      <vt:lpstr>Overall Febbraio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creator>Frederik Born</dc:creator>
  <cp:lastModifiedBy>Frederik Born</cp:lastModifiedBy>
  <cp:revision>1</cp:revision>
  <dcterms:created xsi:type="dcterms:W3CDTF">2023-03-24T08:37:28Z</dcterms:created>
  <dcterms:modified xsi:type="dcterms:W3CDTF">2023-03-24T08:37:32Z</dcterms:modified>
</cp:coreProperties>
</file>