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9780-4E8C-9C96-6D0337912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299328"/>
        <c:axId val="300758816"/>
      </c:barChart>
      <c:catAx>
        <c:axId val="3522993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58816"/>
        <c:crosses val="autoZero"/>
        <c:auto val="1"/>
        <c:lblAlgn val="ctr"/>
        <c:lblOffset val="100"/>
        <c:noMultiLvlLbl val="0"/>
      </c:catAx>
      <c:valAx>
        <c:axId val="30075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29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1AEC4-FE68-4753-A705-009992C3F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025BF-F6DF-4269-B157-3346BE2B71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297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D80F5-FCF9-4FF7-A684-F9025AA42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32440-BC32-4E75-A2FB-CBBBE51D7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458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Administrator</dc:creator>
  <cp:lastModifiedBy>Administrator</cp:lastModifiedBy>
  <cp:revision>1</cp:revision>
  <dcterms:created xsi:type="dcterms:W3CDTF">2023-03-08T00:18:07Z</dcterms:created>
  <dcterms:modified xsi:type="dcterms:W3CDTF">2023-03-08T00:18:28Z</dcterms:modified>
</cp:coreProperties>
</file>