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@byMBDA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3.3274705709840502</c:v>
                </c:pt>
                <c:pt idx="1">
                  <c:v>5.3265415790376798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9-4827-9DB7-A5FACBCD75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9.0116279069767007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F9-4827-9DB7-A5FACBCD75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F9-4827-9DB7-A5FACBCD7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30960"/>
        <c:axId val="311780744"/>
      </c:barChart>
      <c:catAx>
        <c:axId val="4553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0744"/>
        <c:crosses val="autoZero"/>
        <c:auto val="1"/>
        <c:lblAlgn val="ctr"/>
        <c:lblOffset val="100"/>
        <c:noMultiLvlLbl val="0"/>
      </c:catAx>
      <c:valAx>
        <c:axId val="31178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3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845B-0FEB-4F0E-8CAD-D312978B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3CB63-63D8-4BFA-9AAB-C1B2414D6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572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C6F73-47F0-4AA0-8279-D29740F67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30DC5-C5F5-41E7-84FE-C58D44918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49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2023-03-06T15:11:28Z</dcterms:created>
  <dcterms:modified xsi:type="dcterms:W3CDTF">2023-03-06T15:11:32Z</dcterms:modified>
</cp:coreProperties>
</file>