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CDEA-4530-B1EB-0B86554E1D49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Sheet1!$C$2:$C$4</c:f>
            </c:numRef>
          </c:val>
          <c:extLst>
            <c:ext xmlns:c16="http://schemas.microsoft.com/office/drawing/2014/chart" uri="{C3380CC4-5D6E-409C-BE32-E72D297353CC}">
              <c16:uniqueId val="{00000001-CDEA-4530-B1EB-0B86554E1D49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Sheet1!$D$2:$D$4</c:f>
            </c:numRef>
          </c:val>
          <c:extLst>
            <c:ext xmlns:c16="http://schemas.microsoft.com/office/drawing/2014/chart" uri="{C3380CC4-5D6E-409C-BE32-E72D297353CC}">
              <c16:uniqueId val="{00000002-CDEA-4530-B1EB-0B86554E1D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7499472"/>
        <c:axId val="47501440"/>
      </c:barChart>
      <c:catAx>
        <c:axId val="4749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501440"/>
        <c:crosses val="autoZero"/>
        <c:auto val="1"/>
        <c:lblAlgn val="ctr"/>
        <c:lblOffset val="100"/>
        <c:noMultiLvlLbl val="0"/>
      </c:catAx>
      <c:valAx>
        <c:axId val="475014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7499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3/6/2023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67E001-F3D8-4303-A47F-013C70E3B4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57358D-AC99-4D08-9CB2-01DAE8B3612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501600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A2384C-488B-4C9C-885B-43E3F6AFD7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02/01/2023 - 02/28/2023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B3028A-33F1-4E81-999E-15FE1F9B6C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9075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Engagement Rate By Tweet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All profiles</dc:title>
  <dc:creator>Administrator</dc:creator>
  <cp:lastModifiedBy>Administrator</cp:lastModifiedBy>
  <cp:revision>1</cp:revision>
  <dcterms:created xsi:type="dcterms:W3CDTF">2023-03-06T15:09:49Z</dcterms:created>
  <dcterms:modified xsi:type="dcterms:W3CDTF">2023-03-06T15:09:53Z</dcterms:modified>
</cp:coreProperties>
</file>