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C9C4-499C-AB01-92381102D34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C9C4-499C-AB01-92381102D34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C9C4-499C-AB01-92381102D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777136"/>
        <c:axId val="311777792"/>
      </c:barChart>
      <c:catAx>
        <c:axId val="31177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77792"/>
        <c:crosses val="autoZero"/>
        <c:auto val="1"/>
        <c:lblAlgn val="ctr"/>
        <c:lblOffset val="100"/>
        <c:noMultiLvlLbl val="0"/>
      </c:catAx>
      <c:valAx>
        <c:axId val="31177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7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4A8FA-8CBC-431D-A231-866619A5C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8D94F1-C8A1-45AF-BF8F-ECAC9D681A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9094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9F65F-0036-46F0-8753-99521ED19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9AEAA-D1DB-4792-913B-56705999F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4693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Administrator</dc:creator>
  <cp:lastModifiedBy>Administrator</cp:lastModifiedBy>
  <cp:revision>1</cp:revision>
  <dcterms:created xsi:type="dcterms:W3CDTF">2023-03-06T15:07:39Z</dcterms:created>
  <dcterms:modified xsi:type="dcterms:W3CDTF">2023-03-06T15:07:43Z</dcterms:modified>
</cp:coreProperties>
</file>