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4D6E-4F5E-B3C9-AA6FC85B133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4D6E-4F5E-B3C9-AA6FC85B133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4D6E-4F5E-B3C9-AA6FC85B1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076328"/>
        <c:axId val="54553368"/>
      </c:barChart>
      <c:catAx>
        <c:axId val="308076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553368"/>
        <c:crosses val="autoZero"/>
        <c:auto val="1"/>
        <c:lblAlgn val="ctr"/>
        <c:lblOffset val="100"/>
        <c:noMultiLvlLbl val="0"/>
      </c:catAx>
      <c:valAx>
        <c:axId val="5455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7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6642-BED9-4237-8D0D-45B257EB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94DD92-B47C-4533-84F4-26E76B6CC6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75099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DBC42-2467-4668-98FD-5D4480FD76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A65C7-03F5-46F6-BC8C-71967C78D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1088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Administrator</dc:creator>
  <cp:lastModifiedBy>Administrator</cp:lastModifiedBy>
  <cp:revision>1</cp:revision>
  <dcterms:created xsi:type="dcterms:W3CDTF">2023-03-06T15:03:12Z</dcterms:created>
  <dcterms:modified xsi:type="dcterms:W3CDTF">2023-03-06T15:03:15Z</dcterms:modified>
</cp:coreProperties>
</file>