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@byMBDA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3.3274705709840502</c:v>
                </c:pt>
                <c:pt idx="1">
                  <c:v>5.3265415790376798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0C-4658-B73B-5B8A7D1797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9.0116279069767007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0C-4658-B73B-5B8A7D1797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0C-4658-B73B-5B8A7D179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780744"/>
        <c:axId val="308077640"/>
      </c:barChart>
      <c:catAx>
        <c:axId val="311780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77640"/>
        <c:crosses val="autoZero"/>
        <c:auto val="1"/>
        <c:lblAlgn val="ctr"/>
        <c:lblOffset val="100"/>
        <c:noMultiLvlLbl val="0"/>
      </c:catAx>
      <c:valAx>
        <c:axId val="30807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78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8AE29-0206-460C-AF81-EB72E21C6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7B5819-8BB3-48CA-83AA-8E19CE068E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0328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7C34F-93F2-457D-989E-F3BA68F40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6D2A4-E6B4-439A-856E-7A85FFBD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861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Administrator</dc:creator>
  <cp:lastModifiedBy>Administrator</cp:lastModifiedBy>
  <cp:revision>1</cp:revision>
  <dcterms:created xsi:type="dcterms:W3CDTF">2023-03-06T15:02:51Z</dcterms:created>
  <dcterms:modified xsi:type="dcterms:W3CDTF">2023-03-06T15:03:09Z</dcterms:modified>
</cp:coreProperties>
</file>