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31.617614903572999</c:v>
                </c:pt>
                <c:pt idx="1">
                  <c:v>9.9042633790206001</c:v>
                </c:pt>
                <c:pt idx="2">
                  <c:v>3.5247180339828401</c:v>
                </c:pt>
                <c:pt idx="3">
                  <c:v>3.21053201692337</c:v>
                </c:pt>
                <c:pt idx="4">
                  <c:v>2.5395287752543898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B8-492B-AFC1-30F8C8E03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581088"/>
        <c:axId val="341582400"/>
      </c:barChart>
      <c:catAx>
        <c:axId val="3415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82400"/>
        <c:crosses val="autoZero"/>
        <c:auto val="1"/>
        <c:lblAlgn val="ctr"/>
        <c:lblOffset val="100"/>
        <c:noMultiLvlLbl val="0"/>
      </c:catAx>
      <c:valAx>
        <c:axId val="34158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F65D-9A58-4CCC-9AFC-D21DCB6E5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E69F94-04E4-4ECD-8AFA-BC9DB8ABA9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6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CE89E-C5D5-4033-85CC-946F7E03E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CECEA-DA2C-4BE6-B81E-1D679309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90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Administrator</dc:creator>
  <cp:lastModifiedBy>Administrator</cp:lastModifiedBy>
  <cp:revision>1</cp:revision>
  <dcterms:created xsi:type="dcterms:W3CDTF">2023-02-15T15:38:41Z</dcterms:created>
  <dcterms:modified xsi:type="dcterms:W3CDTF">2023-02-15T15:39:02Z</dcterms:modified>
</cp:coreProperties>
</file>