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@byMBDA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1.90400581756485</c:v>
                </c:pt>
                <c:pt idx="1">
                  <c:v>2.5975128781437999</c:v>
                </c:pt>
                <c:pt idx="2">
                  <c:v>3.3405431386686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73-45C4-9648-0B77721D72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@MBDA_Talents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Link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4.5796087990135002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73-45C4-9648-0B77721D72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7989200"/>
        <c:axId val="288356184"/>
      </c:barChart>
      <c:catAx>
        <c:axId val="337989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356184"/>
        <c:crosses val="autoZero"/>
        <c:auto val="1"/>
        <c:lblAlgn val="ctr"/>
        <c:lblOffset val="100"/>
        <c:noMultiLvlLbl val="0"/>
      </c:catAx>
      <c:valAx>
        <c:axId val="288356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989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951E87-129B-440B-8437-DB27CB899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66E167-2DE8-4158-A712-3A41F41DC8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88301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3A7DF6-B62A-40C1-80DD-606D48534C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9143C1-D62C-4874-BB9B-75732EB312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4969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Administrator</dc:creator>
  <cp:lastModifiedBy>Administrator</cp:lastModifiedBy>
  <cp:revision>1</cp:revision>
  <dcterms:created xsi:type="dcterms:W3CDTF">2023-02-15T14:27:54Z</dcterms:created>
  <dcterms:modified xsi:type="dcterms:W3CDTF">2023-02-15T14:28:18Z</dcterms:modified>
</cp:coreProperties>
</file>