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D90E-4A4B-8386-45A4AFBEC17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D90E-4A4B-8386-45A4AFBEC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788128"/>
        <c:axId val="337787800"/>
      </c:barChart>
      <c:catAx>
        <c:axId val="33778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87800"/>
        <c:crosses val="autoZero"/>
        <c:auto val="1"/>
        <c:lblAlgn val="ctr"/>
        <c:lblOffset val="100"/>
        <c:noMultiLvlLbl val="0"/>
      </c:catAx>
      <c:valAx>
        <c:axId val="33778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8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40C54-2B89-4A7C-818D-0361CCB7E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9D2505-FC20-493D-ACA2-ABBAF1223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8256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2AB5D-E5A2-409C-BB19-E60631343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D14BF-7185-42EB-9333-F6DCFCBD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538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2023-02-15T14:27:13Z</dcterms:created>
  <dcterms:modified xsi:type="dcterms:W3CDTF">2023-02-15T14:27:18Z</dcterms:modified>
</cp:coreProperties>
</file>