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3" autoAdjust="0"/>
    <p:restoredTop sz="94692" autoAdjust="0"/>
  </p:normalViewPr>
  <p:slideViewPr>
    <p:cSldViewPr snapToGrid="0">
      <p:cViewPr varScale="1">
        <p:scale>
          <a:sx n="95" d="100"/>
          <a:sy n="95" d="100"/>
        </p:scale>
        <p:origin x="102" y="3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55D1-4FA3-8B2D-28D2F957504B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Sheet1!$C$2:$C$4</c:f>
            </c:numRef>
          </c:val>
          <c:extLst>
            <c:ext xmlns:c16="http://schemas.microsoft.com/office/drawing/2014/chart" uri="{C3380CC4-5D6E-409C-BE32-E72D297353CC}">
              <c16:uniqueId val="{00000001-55D1-4FA3-8B2D-28D2F95750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8249248"/>
        <c:axId val="298247608"/>
      </c:barChart>
      <c:catAx>
        <c:axId val="298249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247608"/>
        <c:crosses val="autoZero"/>
        <c:auto val="1"/>
        <c:lblAlgn val="ctr"/>
        <c:lblOffset val="100"/>
        <c:noMultiLvlLbl val="0"/>
      </c:catAx>
      <c:valAx>
        <c:axId val="298247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249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B968CA-7D19-4C3C-A0CC-35A54EE3F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00D511C-4508-405E-8985-EF34D13084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422794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657BC6-370A-4D8D-9B2D-5C7C83F60E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01/01/2023 - 01/31/2023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AAF1F9-AB62-4CA8-B813-2A254C7671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0471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Engagement Rate By Tweet Type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All profiles</dc:title>
  <dc:creator>Administrator</dc:creator>
  <cp:lastModifiedBy>Administrator</cp:lastModifiedBy>
  <cp:revision>1</cp:revision>
  <dcterms:created xsi:type="dcterms:W3CDTF">2023-02-15T14:26:50Z</dcterms:created>
  <dcterms:modified xsi:type="dcterms:W3CDTF">2023-02-15T14:27:09Z</dcterms:modified>
</cp:coreProperties>
</file>