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 years</c:v>
                </c:pt>
                <c:pt idx="1">
                  <c:v>18-24 years</c:v>
                </c:pt>
                <c:pt idx="2">
                  <c:v>25-34 years</c:v>
                </c:pt>
                <c:pt idx="3">
                  <c:v>35-44 years</c:v>
                </c:pt>
                <c:pt idx="4">
                  <c:v>45-54 years</c:v>
                </c:pt>
                <c:pt idx="5">
                  <c:v>55-64 years</c:v>
                </c:pt>
                <c:pt idx="6">
                  <c:v>65+ years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2353</c:v>
                </c:pt>
                <c:pt idx="1">
                  <c:v>25373</c:v>
                </c:pt>
                <c:pt idx="2">
                  <c:v>18710</c:v>
                </c:pt>
                <c:pt idx="3">
                  <c:v>8917</c:v>
                </c:pt>
                <c:pt idx="4">
                  <c:v>4100</c:v>
                </c:pt>
                <c:pt idx="5">
                  <c:v>1485</c:v>
                </c:pt>
                <c:pt idx="6">
                  <c:v>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B0-4BCE-8596-1C4E858F0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genderUserSpecified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19215</c:v>
                </c:pt>
                <c:pt idx="1">
                  <c:v>42660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E-406F-AB0A-A5150E8AB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subscribed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44916</c:v>
                </c:pt>
                <c:pt idx="1">
                  <c:v>44917</c:v>
                </c:pt>
                <c:pt idx="2">
                  <c:v>44918</c:v>
                </c:pt>
                <c:pt idx="3">
                  <c:v>44919</c:v>
                </c:pt>
                <c:pt idx="4">
                  <c:v>44920</c:v>
                </c:pt>
                <c:pt idx="5">
                  <c:v>44921</c:v>
                </c:pt>
                <c:pt idx="6">
                  <c:v>44922</c:v>
                </c:pt>
                <c:pt idx="7">
                  <c:v>44923</c:v>
                </c:pt>
                <c:pt idx="8">
                  <c:v>44924</c:v>
                </c:pt>
                <c:pt idx="9">
                  <c:v>44925</c:v>
                </c:pt>
                <c:pt idx="10">
                  <c:v>44926</c:v>
                </c:pt>
                <c:pt idx="11">
                  <c:v>44927</c:v>
                </c:pt>
                <c:pt idx="12">
                  <c:v>44928</c:v>
                </c:pt>
                <c:pt idx="13">
                  <c:v>44929</c:v>
                </c:pt>
                <c:pt idx="14">
                  <c:v>44930</c:v>
                </c:pt>
                <c:pt idx="15">
                  <c:v>44931</c:v>
                </c:pt>
                <c:pt idx="16">
                  <c:v>44932</c:v>
                </c:pt>
                <c:pt idx="17">
                  <c:v>44933</c:v>
                </c:pt>
                <c:pt idx="18">
                  <c:v>44934</c:v>
                </c:pt>
                <c:pt idx="19">
                  <c:v>44935</c:v>
                </c:pt>
                <c:pt idx="20">
                  <c:v>44936</c:v>
                </c:pt>
                <c:pt idx="21">
                  <c:v>44937</c:v>
                </c:pt>
                <c:pt idx="22">
                  <c:v>44938</c:v>
                </c:pt>
                <c:pt idx="23">
                  <c:v>44939</c:v>
                </c:pt>
                <c:pt idx="24">
                  <c:v>44940</c:v>
                </c:pt>
                <c:pt idx="25">
                  <c:v>44941</c:v>
                </c:pt>
                <c:pt idx="26">
                  <c:v>44942</c:v>
                </c:pt>
                <c:pt idx="27">
                  <c:v>44943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17287</c:v>
                </c:pt>
                <c:pt idx="1">
                  <c:v>15774</c:v>
                </c:pt>
                <c:pt idx="2">
                  <c:v>15536</c:v>
                </c:pt>
                <c:pt idx="3">
                  <c:v>17529</c:v>
                </c:pt>
                <c:pt idx="4">
                  <c:v>19036</c:v>
                </c:pt>
                <c:pt idx="5">
                  <c:v>16311</c:v>
                </c:pt>
                <c:pt idx="6">
                  <c:v>15828</c:v>
                </c:pt>
                <c:pt idx="7">
                  <c:v>16614</c:v>
                </c:pt>
                <c:pt idx="8">
                  <c:v>23780</c:v>
                </c:pt>
                <c:pt idx="9">
                  <c:v>24947</c:v>
                </c:pt>
                <c:pt idx="10">
                  <c:v>22021</c:v>
                </c:pt>
                <c:pt idx="11">
                  <c:v>17858</c:v>
                </c:pt>
                <c:pt idx="12">
                  <c:v>13855</c:v>
                </c:pt>
                <c:pt idx="13">
                  <c:v>13578</c:v>
                </c:pt>
                <c:pt idx="14">
                  <c:v>13490</c:v>
                </c:pt>
                <c:pt idx="15">
                  <c:v>12728</c:v>
                </c:pt>
                <c:pt idx="16">
                  <c:v>13498</c:v>
                </c:pt>
                <c:pt idx="17">
                  <c:v>15618</c:v>
                </c:pt>
                <c:pt idx="18">
                  <c:v>15221</c:v>
                </c:pt>
                <c:pt idx="19">
                  <c:v>13370</c:v>
                </c:pt>
                <c:pt idx="20">
                  <c:v>12902</c:v>
                </c:pt>
                <c:pt idx="21">
                  <c:v>13955</c:v>
                </c:pt>
                <c:pt idx="22">
                  <c:v>13994</c:v>
                </c:pt>
                <c:pt idx="23">
                  <c:v>13057</c:v>
                </c:pt>
                <c:pt idx="24">
                  <c:v>14532</c:v>
                </c:pt>
                <c:pt idx="25">
                  <c:v>14204</c:v>
                </c:pt>
                <c:pt idx="26">
                  <c:v>13279</c:v>
                </c:pt>
                <c:pt idx="27">
                  <c:v>14424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05-4627-B49B-33FD5906A8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Subscribed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44916</c:v>
                </c:pt>
                <c:pt idx="1">
                  <c:v>44917</c:v>
                </c:pt>
                <c:pt idx="2">
                  <c:v>44918</c:v>
                </c:pt>
                <c:pt idx="3">
                  <c:v>44919</c:v>
                </c:pt>
                <c:pt idx="4">
                  <c:v>44920</c:v>
                </c:pt>
                <c:pt idx="5">
                  <c:v>44921</c:v>
                </c:pt>
                <c:pt idx="6">
                  <c:v>44922</c:v>
                </c:pt>
                <c:pt idx="7">
                  <c:v>44923</c:v>
                </c:pt>
                <c:pt idx="8">
                  <c:v>44924</c:v>
                </c:pt>
                <c:pt idx="9">
                  <c:v>44925</c:v>
                </c:pt>
                <c:pt idx="10">
                  <c:v>44926</c:v>
                </c:pt>
                <c:pt idx="11">
                  <c:v>44927</c:v>
                </c:pt>
                <c:pt idx="12">
                  <c:v>44928</c:v>
                </c:pt>
                <c:pt idx="13">
                  <c:v>44929</c:v>
                </c:pt>
                <c:pt idx="14">
                  <c:v>44930</c:v>
                </c:pt>
                <c:pt idx="15">
                  <c:v>44931</c:v>
                </c:pt>
                <c:pt idx="16">
                  <c:v>44932</c:v>
                </c:pt>
                <c:pt idx="17">
                  <c:v>44933</c:v>
                </c:pt>
                <c:pt idx="18">
                  <c:v>44934</c:v>
                </c:pt>
                <c:pt idx="19">
                  <c:v>44935</c:v>
                </c:pt>
                <c:pt idx="20">
                  <c:v>44936</c:v>
                </c:pt>
                <c:pt idx="21">
                  <c:v>44937</c:v>
                </c:pt>
                <c:pt idx="22">
                  <c:v>44938</c:v>
                </c:pt>
                <c:pt idx="23">
                  <c:v>44939</c:v>
                </c:pt>
                <c:pt idx="24">
                  <c:v>44940</c:v>
                </c:pt>
                <c:pt idx="25">
                  <c:v>44941</c:v>
                </c:pt>
                <c:pt idx="26">
                  <c:v>44942</c:v>
                </c:pt>
                <c:pt idx="27">
                  <c:v>44943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3607</c:v>
                </c:pt>
                <c:pt idx="1">
                  <c:v>2618</c:v>
                </c:pt>
                <c:pt idx="2">
                  <c:v>2471</c:v>
                </c:pt>
                <c:pt idx="3">
                  <c:v>2896</c:v>
                </c:pt>
                <c:pt idx="4">
                  <c:v>2852</c:v>
                </c:pt>
                <c:pt idx="5">
                  <c:v>4334</c:v>
                </c:pt>
                <c:pt idx="6">
                  <c:v>2840</c:v>
                </c:pt>
                <c:pt idx="7">
                  <c:v>2545</c:v>
                </c:pt>
                <c:pt idx="8">
                  <c:v>2388</c:v>
                </c:pt>
                <c:pt idx="9">
                  <c:v>2191</c:v>
                </c:pt>
                <c:pt idx="10">
                  <c:v>1965</c:v>
                </c:pt>
                <c:pt idx="11">
                  <c:v>2693</c:v>
                </c:pt>
                <c:pt idx="12">
                  <c:v>2393</c:v>
                </c:pt>
                <c:pt idx="13">
                  <c:v>2015</c:v>
                </c:pt>
                <c:pt idx="14">
                  <c:v>2256</c:v>
                </c:pt>
                <c:pt idx="15">
                  <c:v>1920</c:v>
                </c:pt>
                <c:pt idx="16">
                  <c:v>1860</c:v>
                </c:pt>
                <c:pt idx="17">
                  <c:v>2234</c:v>
                </c:pt>
                <c:pt idx="18">
                  <c:v>2297</c:v>
                </c:pt>
                <c:pt idx="19">
                  <c:v>2160</c:v>
                </c:pt>
                <c:pt idx="20">
                  <c:v>2210</c:v>
                </c:pt>
                <c:pt idx="21">
                  <c:v>1966</c:v>
                </c:pt>
                <c:pt idx="22">
                  <c:v>1874</c:v>
                </c:pt>
                <c:pt idx="23">
                  <c:v>1793</c:v>
                </c:pt>
                <c:pt idx="24">
                  <c:v>1790</c:v>
                </c:pt>
                <c:pt idx="25">
                  <c:v>1620</c:v>
                </c:pt>
                <c:pt idx="26">
                  <c:v>1612</c:v>
                </c:pt>
                <c:pt idx="27">
                  <c:v>1962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05-4627-B49B-33FD5906A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9881288"/>
        <c:axId val="489884896"/>
      </c:lineChart>
      <c:dateAx>
        <c:axId val="48988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884896"/>
        <c:crosses val="autoZero"/>
        <c:auto val="1"/>
        <c:lblOffset val="100"/>
        <c:baseTimeUnit val="days"/>
      </c:dateAx>
      <c:valAx>
        <c:axId val="48988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88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7-4B2E-A30F-6E3B68BFDF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14850</c:v>
                </c:pt>
                <c:pt idx="1">
                  <c:v>16322</c:v>
                </c:pt>
                <c:pt idx="2">
                  <c:v>15824</c:v>
                </c:pt>
                <c:pt idx="3">
                  <c:v>14891</c:v>
                </c:pt>
                <c:pt idx="4">
                  <c:v>16386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97-4B2E-A30F-6E3B68BFD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7761336"/>
        <c:axId val="577762320"/>
      </c:areaChart>
      <c:dateAx>
        <c:axId val="5777613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762320"/>
        <c:crosses val="autoZero"/>
        <c:auto val="1"/>
        <c:lblOffset val="100"/>
        <c:baseTimeUnit val="days"/>
      </c:dateAx>
      <c:valAx>
        <c:axId val="57776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7613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  <c:pt idx="5">
                  <c:v>44944</c:v>
                </c:pt>
                <c:pt idx="6">
                  <c:v>44945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226561401</c:v>
                </c:pt>
                <c:pt idx="1">
                  <c:v>226577723</c:v>
                </c:pt>
                <c:pt idx="2">
                  <c:v>226593547</c:v>
                </c:pt>
                <c:pt idx="3">
                  <c:v>226608438</c:v>
                </c:pt>
                <c:pt idx="4">
                  <c:v>226624824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46-49F6-9FFE-4A69D760C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7772160"/>
        <c:axId val="577772488"/>
      </c:lineChart>
      <c:dateAx>
        <c:axId val="57777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772488"/>
        <c:crosses val="autoZero"/>
        <c:auto val="1"/>
        <c:lblOffset val="100"/>
        <c:baseTimeUnit val="days"/>
      </c:dateAx>
      <c:valAx>
        <c:axId val="57777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77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878</c:v>
                </c:pt>
                <c:pt idx="1">
                  <c:v>865</c:v>
                </c:pt>
                <c:pt idx="2">
                  <c:v>540</c:v>
                </c:pt>
                <c:pt idx="3">
                  <c:v>475</c:v>
                </c:pt>
                <c:pt idx="4">
                  <c:v>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81-4B2A-9E65-DAE2A244B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7032456"/>
        <c:axId val="557031472"/>
      </c:lineChart>
      <c:dateAx>
        <c:axId val="557032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031472"/>
        <c:crosses val="autoZero"/>
        <c:auto val="1"/>
        <c:lblOffset val="100"/>
        <c:baseTimeUnit val="days"/>
      </c:dateAx>
      <c:valAx>
        <c:axId val="55703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03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"Sütçü müsün sen niye bu kadar şaşırdın?" demezler mi adama 😁 (Published: 2022-11-24 19:06:19)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785</c:v>
                </c:pt>
                <c:pt idx="1">
                  <c:v>648</c:v>
                </c:pt>
                <c:pt idx="2">
                  <c:v>495</c:v>
                </c:pt>
                <c:pt idx="3">
                  <c:v>444</c:v>
                </c:pt>
                <c:pt idx="4">
                  <c:v>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3C-494D-AF09-F07C925ADD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586</c:v>
                </c:pt>
                <c:pt idx="1">
                  <c:v>554</c:v>
                </c:pt>
                <c:pt idx="2">
                  <c:v>569</c:v>
                </c:pt>
                <c:pt idx="3">
                  <c:v>571</c:v>
                </c:pt>
                <c:pt idx="4">
                  <c:v>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3C-494D-AF09-F07C925ADD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510</c:v>
                </c:pt>
                <c:pt idx="1">
                  <c:v>512</c:v>
                </c:pt>
                <c:pt idx="2">
                  <c:v>521</c:v>
                </c:pt>
                <c:pt idx="3">
                  <c:v>446</c:v>
                </c:pt>
                <c:pt idx="4">
                  <c:v>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3C-494D-AF09-F07C925ADD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386</c:v>
                </c:pt>
                <c:pt idx="1">
                  <c:v>398</c:v>
                </c:pt>
                <c:pt idx="2">
                  <c:v>466</c:v>
                </c:pt>
                <c:pt idx="3">
                  <c:v>483</c:v>
                </c:pt>
                <c:pt idx="4">
                  <c:v>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3C-494D-AF09-F07C925ADD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Alevi I 27. Bölüm (Published: 2019-07-05 18:00:02)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443</c:v>
                </c:pt>
                <c:pt idx="1">
                  <c:v>544</c:v>
                </c:pt>
                <c:pt idx="2">
                  <c:v>458</c:v>
                </c:pt>
                <c:pt idx="3">
                  <c:v>389</c:v>
                </c:pt>
                <c:pt idx="4">
                  <c:v>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3C-494D-AF09-F07C925ADD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Soramazsın: Metres I 118. Bölüm (Published: 2021-04-30 19:00:33)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290</c:v>
                </c:pt>
                <c:pt idx="1">
                  <c:v>370</c:v>
                </c:pt>
                <c:pt idx="2">
                  <c:v>427</c:v>
                </c:pt>
                <c:pt idx="3">
                  <c:v>479</c:v>
                </c:pt>
                <c:pt idx="4">
                  <c:v>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73C-494D-AF09-F07C925ADD8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Köle | 146. Bölüm (Published: 2021-12-30 20:10:30)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359</c:v>
                </c:pt>
                <c:pt idx="1">
                  <c:v>390</c:v>
                </c:pt>
                <c:pt idx="2">
                  <c:v>423</c:v>
                </c:pt>
                <c:pt idx="3">
                  <c:v>397</c:v>
                </c:pt>
                <c:pt idx="4">
                  <c:v>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73C-494D-AF09-F07C925ADD8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Kredi Kartı Dolandırıcısı I 77. Bölüm (Published: 2020-07-03 19:34:34)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407</c:v>
                </c:pt>
                <c:pt idx="1">
                  <c:v>442</c:v>
                </c:pt>
                <c:pt idx="2">
                  <c:v>427</c:v>
                </c:pt>
                <c:pt idx="3">
                  <c:v>400</c:v>
                </c:pt>
                <c:pt idx="4">
                  <c:v>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73C-494D-AF09-F07C925ADD8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248</c:v>
                </c:pt>
                <c:pt idx="1">
                  <c:v>433</c:v>
                </c:pt>
                <c:pt idx="2">
                  <c:v>347</c:v>
                </c:pt>
                <c:pt idx="3">
                  <c:v>309</c:v>
                </c:pt>
                <c:pt idx="4">
                  <c:v>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73C-494D-AF09-F07C925ADD8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Hipnoz I 115. Bölüm (Published: 2021-04-09 19:43:40)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321</c:v>
                </c:pt>
                <c:pt idx="1">
                  <c:v>327</c:v>
                </c:pt>
                <c:pt idx="2">
                  <c:v>339</c:v>
                </c:pt>
                <c:pt idx="3">
                  <c:v>302</c:v>
                </c:pt>
                <c:pt idx="4">
                  <c:v>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73C-494D-AF09-F07C925AD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379104"/>
        <c:axId val="536603872"/>
      </c:lineChart>
      <c:dateAx>
        <c:axId val="518379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03872"/>
        <c:crosses val="autoZero"/>
        <c:auto val="1"/>
        <c:lblOffset val="100"/>
        <c:baseTimeUnit val="days"/>
      </c:dateAx>
      <c:valAx>
        <c:axId val="53660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37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Metaverse evreninde hayalindeki dünyayı yaratsan da her istediğini elde edebilir misin? #MetaAşk (Published: 2022-10-31 21:29:52)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5F-4D92-ABE6-D4324BBE1B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5F-4D92-ABE6-D4324BBE1B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5F-4D92-ABE6-D4324BBE1B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Soramazsın: Falcı I 14. Bölüm (Published: 2019-03-29 17:00:10)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5F-4D92-ABE6-D4324BBE1B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Kürt I 56. Bölüm (Published: 2020-01-24 17:05:15)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5F-4D92-ABE6-D4324BBE1B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75F-4D92-ABE6-D4324BBE1BE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Sahibe | 144. Bölüm (Published: 2021-10-29 20:52:29)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75F-4D92-ABE6-D4324BBE1BE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Şizofreni Tanısı Konmuş Kişi I 50. Bölüm (Published: 2019-12-13 20:11:48)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75F-4D92-ABE6-D4324BBE1BE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75F-4D92-ABE6-D4324BBE1BE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Musevi I 123. Bölüm (Published: 2021-06-04 23:17:20)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75F-4D92-ABE6-D4324BBE1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730432"/>
        <c:axId val="438730760"/>
      </c:lineChart>
      <c:dateAx>
        <c:axId val="43873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730760"/>
        <c:crosses val="autoZero"/>
        <c:auto val="1"/>
        <c:lblOffset val="100"/>
        <c:baseTimeUnit val="days"/>
      </c:dateAx>
      <c:valAx>
        <c:axId val="43873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73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17</c:v>
                </c:pt>
                <c:pt idx="2">
                  <c:v>10</c:v>
                </c:pt>
                <c:pt idx="3">
                  <c:v>16</c:v>
                </c:pt>
                <c:pt idx="4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3F-4D36-B4B6-998956C374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9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3F-4D36-B4B6-998956C374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Alevi I 27. Bölüm (Published: 2019-07-05 18:00:02)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6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3F-4D36-B4B6-998956C374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Soramazsın: Kredi Kartı Dolandırıcısı I 77. Bölüm (Published: 2020-07-03 19:34:34)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3F-4D36-B4B6-998956C374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"Sütçü müsün sen niye bu kadar şaşırdın?" demezler mi adama 😁 (Published: 2022-11-24 19:06:19)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9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43F-4D36-B4B6-998956C374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8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43F-4D36-B4B6-998956C374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Eski Eroin Bağımlısı I 10. Bölüm (Published: 2019-03-01 17:39:38)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43F-4D36-B4B6-998956C3747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Metres I 118. Bölüm (Published: 2021-04-30 19:00:33)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43F-4D36-B4B6-998956C3747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43F-4D36-B4B6-998956C3747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BORDERLİNE | 151. Bölüm (Published: 2022-02-18 19:49:29)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43F-4D36-B4B6-998956C37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4588216"/>
        <c:axId val="574587232"/>
      </c:lineChart>
      <c:dateAx>
        <c:axId val="57458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587232"/>
        <c:crosses val="autoZero"/>
        <c:auto val="1"/>
        <c:lblOffset val="100"/>
        <c:baseTimeUnit val="days"/>
      </c:dateAx>
      <c:valAx>
        <c:axId val="57458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58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Soramazsın: Alevi I 27. Bölüm (Published: 2019-07-05 18:00:02)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27</c:v>
                </c:pt>
                <c:pt idx="2">
                  <c:v>14</c:v>
                </c:pt>
                <c:pt idx="3">
                  <c:v>11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C2-4127-8B93-A5395A1427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Soramazsın: Köle | 146. Bölüm (Published: 2021-12-30 20:10:30)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15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C2-4127-8B93-A5395A1427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12</c:v>
                </c:pt>
                <c:pt idx="2">
                  <c:v>8</c:v>
                </c:pt>
                <c:pt idx="3">
                  <c:v>1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C2-4127-8B93-A5395A1427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</c:v>
                </c:pt>
                <c:pt idx="1">
                  <c:v>6</c:v>
                </c:pt>
                <c:pt idx="2">
                  <c:v>5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C2-4127-8B93-A5395A1427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8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C2-4127-8B93-A5395A1427B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Soramazsın: Metres I 118. Bölüm (Published: 2021-04-30 19:00:33)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BC2-4127-8B93-A5395A1427B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Çift Cinsiyetli I 23. Bölüm (Published: 2019-06-07 18:03:26)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BC2-4127-8B93-A5395A1427B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Barbaros Şansal I Terzi Yamağı I 31. Bölüm (Published: 2019-08-02 18:56:23)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2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BC2-4127-8B93-A5395A1427B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BC2-4127-8B93-A5395A1427B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Kredi Kartı Dolandırıcısı I 77. Bölüm (Published: 2020-07-03 19:34:34)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BC2-4127-8B93-A5395A142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672392"/>
        <c:axId val="416673376"/>
      </c:lineChart>
      <c:dateAx>
        <c:axId val="41667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73376"/>
        <c:crosses val="autoZero"/>
        <c:auto val="1"/>
        <c:lblOffset val="100"/>
        <c:baseTimeUnit val="days"/>
      </c:dateAx>
      <c:valAx>
        <c:axId val="41667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7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Soramazsın: Ermeni I 97. Bölüm (Published: 2020-11-27 20:18:32)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-1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3-4A9C-96FE-6CB6E8A4F8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B3-4A9C-96FE-6CB6E8A4F8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"Sütçü müsün sen niye bu kadar şaşırdın?" demezler mi adama 😁 (Published: 2022-11-24 19:06:19)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-1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B3-4A9C-96FE-6CB6E8A4F8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Bir Köleye sorulmayacak sorular.. #soramazsın (Published: 2022-11-15 20:45:53)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B3-4A9C-96FE-6CB6E8A4F8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Eski Eroin Bağımlısı I 10. Bölüm (Published: 2019-03-01 17:39:38)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B3-4A9C-96FE-6CB6E8A4F8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Tinder Nedir? (Published: 2015-08-31 18:27:34)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B3-4A9C-96FE-6CB6E8A4F8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B3-4A9C-96FE-6CB6E8A4F85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Deist I 37. Bölüm (Published: 2019-09-13 20:20:09)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DB3-4A9C-96FE-6CB6E8A4F85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Ne dedin senn? Çaaat 👋 Nededin sen? Paat👋 (Published: 2022-11-28 19:00:55)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DB3-4A9C-96FE-6CB6E8A4F85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Mason Nedir? (Published: 2015-08-31 18:27:35)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DB3-4A9C-96FE-6CB6E8A4F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186968"/>
        <c:axId val="339187624"/>
      </c:lineChart>
      <c:dateAx>
        <c:axId val="33918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87624"/>
        <c:crosses val="autoZero"/>
        <c:auto val="1"/>
        <c:lblOffset val="100"/>
        <c:baseTimeUnit val="days"/>
      </c:dateAx>
      <c:valAx>
        <c:axId val="33918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8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25827-0B8F-42B5-ACBD-AC9AB672BE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B3AABE-BF56-4392-95AE-875CD377DC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MCD Video İçerik Hizmetleri Anonim Şirketi</a:t>
            </a:r>
          </a:p>
        </p:txBody>
      </p:sp>
    </p:spTree>
    <p:extLst>
      <p:ext uri="{BB962C8B-B14F-4D97-AF65-F5344CB8AC3E}">
        <p14:creationId xmlns:p14="http://schemas.microsoft.com/office/powerpoint/2010/main" val="196808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ABEB-5278-40C0-8946-51DD0F48B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B18CCE-D25F-4E94-9C06-DA4D6CD3D8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3858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E4AF4-A855-4E3A-B937-BEEF442C4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1819F-E590-40DB-A82C-2BB730711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1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98AD-ED31-415E-9F67-A2B807F63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28BE11-2454-4028-AD8C-685134F5AE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5305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3E82D-E341-42DB-89CA-50EE123BF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9B962-44D3-4E78-8736-089A50A57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664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3BC3B-21BD-4248-A5E0-F878A81E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7ABE9-D9D8-4A5A-8961-BA79B80F6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28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22184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300853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96037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23914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79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59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Suggested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29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39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Shorts viewing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1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3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51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60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YouTube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98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Direct or 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771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8FAAC-DC35-4C4C-ADEB-A71FC939F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938027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F15E-D345-407A-8774-EE6CCBB58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FCED7-63FF-4905-8248-D16CD9B6BB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9103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61570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618726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948753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65224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73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 screens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0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9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5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86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0F7ED-D93A-4240-898C-2C2DAB52F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351220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E60BD-77D7-4E64-A5D9-270D05D8C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4B73C-ED9B-4E30-A619-83C9313A4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4747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12644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032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1161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1218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558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5687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3636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975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6798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2569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0668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0404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4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42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18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2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8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20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9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95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20950-EF4F-4DB4-BC2E-68682E1EF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95296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4001E-EEF6-4682-A46F-D24422596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5DFCA-4320-46A0-9AB2-510CB7F5C9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632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27625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946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446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774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1383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7567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7280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2497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1444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2723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0159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476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36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1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7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4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44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7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47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513EC-F8BF-41C2-8138-FC1D40B2B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4268508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14258-7602-4275-B8C1-4EF96800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7E296-B057-4871-9014-4A3050253C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802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46597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382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7217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40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8844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7100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4061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4977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2320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5869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4285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4690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9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7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13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29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Uzbekistan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Kazakstan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5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Macedonia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6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78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355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CD6A6-8AD7-4FF4-BD2A-661D9A679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80416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0026A-8B8D-4EAA-8310-FA3205D62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238912-5D0E-40CC-AF81-87D61E183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866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71008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41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8685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672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8519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8174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2965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9568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6886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3751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6437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5765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41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07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1D4E4-4F35-4215-AC61-7EF898398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898863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9E991-56D0-4E83-898E-6A39C50D8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3A896-F17D-40B4-B480-488C448AF8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269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014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6296125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271271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75721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82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69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5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70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576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5CE3D-6BAD-424D-9829-E610F0070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947866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F5720-2008-42A8-BBB5-9E82AA9DB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6DA94-0D5C-469F-8D69-D38E2D359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3972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898600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5586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619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746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02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819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765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224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14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- 2018-11-29 11:59:28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Soramazsın Serisi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71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- 2018-11-09 15:39:06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Nedir Serisi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310.97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97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- 2019-12-12 20:03:16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Cesaret İster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76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- 2022-11-01 15:38:58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Soramazsın Shorts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67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- 2022-11-01 15:37:37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MetaAşk Dizisi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19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- 2018-11-09 15:37:06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Mini Belgesel Filmleri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3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- 2018-06-22 16:26:07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52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- 2021-10-22 19:45:41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Cıks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32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- 2020-05-02 16:17:51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Terapik Komedi Mini Dizi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474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95795-94BD-4579-92F4-CE672B436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69268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BE2E0-0749-4920-BA52-8056CAED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0AB5E-1CAF-418C-A3E2-776DD463B0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105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23123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60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056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506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819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411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278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684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34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- 2018-06-22 17:09:28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Nasıl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18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- 2018-06-25 15:10:54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Kızlı Ekrkekli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40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- 2020-12-29 13:46:27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Enigma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5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- 2021-09-28 18:13:52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İyi Hikayem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05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- 2022-02-01 13:34:28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24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71B4A-78F7-477B-8E77-98DE68D49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16017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B270-5476-4EEA-93D3-A30212493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321Media Key Video Metrics Last Month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C9CA54-F236-40B6-8E3C-2F474B640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135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52472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08142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75772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571897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38696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50816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96489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67176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566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86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275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576D5-7AB8-4F82-A9B0-01C1D0513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12/21/2022 - 01/19/2023</a:t>
            </a:r>
          </a:p>
        </p:txBody>
      </p:sp>
    </p:spTree>
    <p:extLst>
      <p:ext uri="{BB962C8B-B14F-4D97-AF65-F5344CB8AC3E}">
        <p14:creationId xmlns:p14="http://schemas.microsoft.com/office/powerpoint/2010/main" val="2067314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6D575-05CA-4664-8821-F5DCAFC8F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Subscriber Status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970D97-AED4-4F49-A2E5-A8860AF640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159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CF8A4-93F9-40DE-A891-CEA4A7E57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12/21/2022 - 01/19/2023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F899F-E122-4FC0-8570-9845FEFF7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66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69C4-C93B-454B-A762-B056F3A55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Subscribed Status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674CBF-AB0D-463B-8945-854A2ACA92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338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06802275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93205299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57035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Subscribed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7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 subscribed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1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Subscribed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546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B6615-DBF8-48F8-8D9E-EFBBE2F65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22737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F724-29F0-4AB0-8B39-00D72EFFA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7937D-51A1-4BC4-B662-C77FB4FEF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697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89366973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02295554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571725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6673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69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137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5823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971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8017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229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5402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5232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8007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1547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22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- 2022-11-24 19:06:19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https://i.ytimg.com/vi/jQOR_MqNqBo/hqdefault.jpg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6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- 2021-08-27 19:00:00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https://i.ytimg.com/vi/1F5qzjyk3Do/hqdefault.jpg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35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- 2020-09-25 19:26:25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https://i.ytimg.com/vi/GYQfKcjZe04/hqdefault.jpg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796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9FD45-A3C6-4327-9DB8-EFB54CAEB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72815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A2E8F-7E3E-459A-B062-FF69B399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A195ED-A9C5-40FD-9444-2880C80776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3291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57469906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1011678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010791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57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3036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666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5476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1016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128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9826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981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441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7893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1458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- 2021-06-11 19:00:35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https://i.ytimg.com/vi/lUYOecBcsHE/hqdefault.jpg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3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- 2019-07-05 18:00:02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https://i.ytimg.com/vi/H1ENbFJp0fM/hqdefault.jpg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6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- 2021-04-30 19:00:33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https://i.ytimg.com/vi/Zu8rsqT6Ji8/hqdefault.jpg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565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8555F-AC0F-4502-8229-CED2AC86C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440890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A7D5-E463-4FA3-890D-35D47AE5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39285B-F86D-4812-A617-290E819A0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991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60495173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01441168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472103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9418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1454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2881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3378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4485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217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4006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6392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9458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4285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622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85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- 2021-12-30 20:10:30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https://i.ytimg.com/vi/lTgFQ3s6fKI/hqdefault.jpg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2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- 2020-07-03 19:34:34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https://i.ytimg.com/vi/utd7a2vVPwQ/hqdefault.jpg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87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- 2019-02-01 20:31:43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https://i.ytimg.com/vi/iOv7xQj847A/hqdefault.jpg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70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A5668-D0DA-45F6-9E64-210F83ADD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70058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69C31-E2F7-4F09-91A5-578D1CB23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333DE0-8B63-4A9B-A064-49C136F70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084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50368085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59312485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518809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6810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8756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4701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7389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9497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0289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575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4050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4601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7482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275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41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- 2021-04-09 19:43:40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https://i.ytimg.com/vi/B7TWrgOYEH4/hqdefault.jpg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56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- 2019-03-01 17:39:38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https://i.ytimg.com/vi/oiRlJ_ZnMi8/hqdefault.jpg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3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- 2021-10-29 20:52:29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https://i.ytimg.com/vi/xQ1lSAVMqjk/hqdefault.jpg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200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E887E-2CC0-4F06-91EA-965FCC32A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5936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735C-4989-4937-BB1F-F4C35C77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76C84-789B-4125-A521-937EB5BDB1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498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69658390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7750783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202378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4032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3188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3014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2016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4181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7709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0794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2987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6045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0780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5983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76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- 2021-04-23 19:00:22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https://i.ytimg.com/vi/L0M7RPfSoPM/hqdefault.jpg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11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- 2020-06-19 16:24:22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https://i.ytimg.com/vi/MGoKmWIBPJA/hqdefault.jpg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80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- 2019-02-08 20:06:56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https://i.ytimg.com/vi/8ObxrwzxA6o/hqdefault.jpg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69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D436A-03E9-429D-A0AB-348CC9A9B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944224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672C0-4CD9-4915-999F-54B7FFC34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20D9C-B7F1-40F0-B5F1-E355348D0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393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97548283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3278493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81166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0806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8090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853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3194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3260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8702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2916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9580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4351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9146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3874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3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- 2019-12-13 20:11:48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https://i.ytimg.com/vi/vTOtYvCabUE/hqdefault.jpg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0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- 2021-12-24 21:24:59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https://i.ytimg.com/vi/44KS25LCgMs/hqdefault.jpg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9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- 2021-04-02 18:24:01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https://i.ytimg.com/vi/LMLvaRZpTPg/hqdefault.jpg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747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0192C-A451-4D0C-941F-E59C01246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899550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431AF-1A3C-4821-A425-7A2DC38A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A6EF7-D604-4567-B47B-FAB7E187C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296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86623104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2687861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250217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410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360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000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6488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8532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4768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1434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9117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8478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3713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008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3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- 2021-03-05 21:36:51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https://i.ytimg.com/vi/QWEGqrxDLZQ/hqdefault.jpg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3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- 2018-12-25 20:22:11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https://i.ytimg.com/vi/SpEbw8tcaio/hqdefault.jpg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4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- 2019-07-26 17:54:07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https://i.ytimg.com/vi/K3PAanq76QM/hqdefault.jpg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655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AC6BB-C516-42A0-B84C-88765D51C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467503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EC41F-23BA-4596-ABD4-CB97839A6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7A09D8-A050-493F-B135-F383AB0E67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82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19769720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6554165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176815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6625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072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5709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0964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4398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3937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0238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2283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241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3022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747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9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- 2020-07-31 16:00:28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https://i.ytimg.com/vi/jPOk9tIx4NU/hqdefault.jpg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66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- 2020-12-18 19:02:12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https://i.ytimg.com/vi/Dxy6bAr1AM8/hqdefault.jpg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5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- 2022-11-15 20:45:53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https://i.ytimg.com/vi/AKoNDoufvPQ/hqdefault.jpg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954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79C8F-811B-416D-9E25-91B1EF7E6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3050591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D368-2D0F-4973-A7BB-89ACE7CDD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BFCB64-37F9-4DAA-82E0-4DAA640A17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520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422464242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1005348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552412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0795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483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3107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5702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069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9215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011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7475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818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5220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6149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43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- 2019-10-25 19:15:49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https://i.ytimg.com/vi/IPm5Sq7l-YQ/hqdefault.jpg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33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D6480-28DC-4B06-847D-30CA488C0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3408462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0B121-A741-44FB-9AFE-4AE9C1F3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 Type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C7B717-B0C8-43C6-9095-C72E83484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712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4231767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9693751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650904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72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8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Computer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3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481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3FC9A-E695-46F0-BEBA-BED19E10E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853103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650E-9345-4433-BD0B-F99BDC18A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Breakdown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B47C5-4A2A-4D63-A4F5-D4A138EBCD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102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36947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010154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9673474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23864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1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Suggested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03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59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8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Shorts viewing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69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7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0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84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YouTube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74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Direct or 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06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21899-C825-478E-814A-989EE958F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225908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5710A-D0F0-4558-BA8A-39DCD2F2F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Breakdown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562523-9FEB-460D-B71E-848FCED217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975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36144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650139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774367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64102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48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 screens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45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9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25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79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5C7F4-3AA5-4E21-80D5-89EC6AA51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139097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72B1-4901-42E7-9500-280CEBA74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Paid and Organic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723108-A2C9-44F7-A9BF-AEE05015C4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5317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9DA29-519E-4C29-A970-775DE90F9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104B9-F1C6-4488-B49A-F0A2AD291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494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430BE-68BB-4882-8856-D68BD47F4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Lifetime Views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9F3016-3B44-4793-BFFF-2D665B0B5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0334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8BD2D-E530-41EF-B7F1-F88E71D30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284C1-03F4-4200-8366-62DBEB4C8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853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4C471-E8C7-45DC-8A3C-0B9185DB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Shorts Views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1618F-5C79-4FB2-BABC-1C69BF482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4044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F44AC-5FF2-4BC7-855D-22538134C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DAB6D-8F6C-4163-ACB7-B0352855A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02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48ECE-3BF5-43B2-A1DD-6039FAD3D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Views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E380FE-9AC7-4CBC-9C54-47688203FB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6491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5E8F2-C88E-4A2A-B5D2-D9177D7A9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313C0-AE46-4506-9EA4-ABBE48BFB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940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C549B-A039-433B-8C97-6B0EC1F48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Comments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2CA4A1-848D-4B92-AD97-DA64568626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358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1C588-F642-427E-AC87-EF710DC5D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E1D7-9D64-4B5C-8A87-320CA3195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640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6C85F-9297-4511-8102-0A41E00F8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Likes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AAADB0-5F54-47C9-8001-E2E64AAE4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9427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3C1C3-6890-4D4C-BA97-1389BAFA5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96F82-2A8E-4164-B530-355F1FAF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15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70FD0-8497-4D62-BC10-4DD9544C7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Shares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9BD965-D5E2-4979-A1DD-4C0EACD34F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6115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25106-FE76-4959-93D4-CCAF96BBB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68C7-6122-4E4D-8FB1-C1BA8C21B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442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4042-287A-427D-AFA6-2731FB556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Dislikes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970165-483E-4427-9DE9-6C1C3B4DF3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740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A9ACE-733D-4700-A2D3-84B7511B2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6B090-F2AE-4403-8067-BB8722F96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063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2429</Words>
  <Application>Microsoft Office PowerPoint</Application>
  <PresentationFormat>On-screen Show (4:3)</PresentationFormat>
  <Paragraphs>1198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Overview</vt:lpstr>
      <vt:lpstr>Youtube Views Age Distribution | All profiles</vt:lpstr>
      <vt:lpstr>Youtube Views Gender Distribution | All profiles</vt:lpstr>
      <vt:lpstr>Youtube Private Traffic Sources by Channel | All profiles - 1 of 2</vt:lpstr>
      <vt:lpstr>Youtube Private Traffic Sources by Channel | All profiles - 2 of 2</vt:lpstr>
      <vt:lpstr>Youtube Private Country Metrics by Channel | All profiles - 1 of 4</vt:lpstr>
      <vt:lpstr>Youtube Private Country Metrics by Channel | All profiles - 2 of 4</vt:lpstr>
      <vt:lpstr>Youtube Private Country Metrics by Channel | All profiles - 3 of 4</vt:lpstr>
      <vt:lpstr>Youtube Private Country Metrics by Channel | All profiles - 4 of 4</vt:lpstr>
      <vt:lpstr>Youtube Private Devices Table by Channel | All profiles</vt:lpstr>
      <vt:lpstr>Youtube Private Playlists Table by Channel | All profiles - 1 of 2</vt:lpstr>
      <vt:lpstr>Youtube Private Playlists Table by Channel | All profiles - 2 of 2</vt:lpstr>
      <vt:lpstr>Youtube 321Media Key Video Metrics Last Month | All profiles</vt:lpstr>
      <vt:lpstr>Youtube Channel Views Subscriber Status Breakdown Over Time | All profiles</vt:lpstr>
      <vt:lpstr>Youtube Private Subscribed Status Breakdown | All profiles</vt:lpstr>
      <vt:lpstr>Youtube Private Top Videos Table | All profiles - 1 of 9</vt:lpstr>
      <vt:lpstr>Youtube Private Top Videos Table | All profiles - 2 of 9</vt:lpstr>
      <vt:lpstr>Youtube Private Top Videos Table | All profiles - 3 of 9</vt:lpstr>
      <vt:lpstr>Youtube Private Top Videos Table | All profiles - 4 of 9</vt:lpstr>
      <vt:lpstr>Youtube Private Top Videos Table | All profiles - 5 of 9</vt:lpstr>
      <vt:lpstr>Youtube Private Top Videos Table | All profiles - 6 of 9</vt:lpstr>
      <vt:lpstr>Youtube Private Top Videos Table | All profiles - 7 of 9</vt:lpstr>
      <vt:lpstr>Youtube Private Top Videos Table | All profiles - 8 of 9</vt:lpstr>
      <vt:lpstr>Youtube Private Top Videos Table | All profiles - 9 of 9</vt:lpstr>
      <vt:lpstr>Youtube Private Device Type Breakdown | All profiles</vt:lpstr>
      <vt:lpstr>Youtube Private Traffic Sources Breakdown | All profiles - 1 of 2</vt:lpstr>
      <vt:lpstr>Youtube Private Traffic Sources Breakdown | All profiles - 2 of 2</vt:lpstr>
      <vt:lpstr>Youtube Paid and Organic Views | All profiles</vt:lpstr>
      <vt:lpstr>Youtube Lifetime Views Over Time | All profiles</vt:lpstr>
      <vt:lpstr>Youtube YouTube Shorts Views Over Time | All profiles</vt:lpstr>
      <vt:lpstr>Youtube Top 10 Videos Views Over Time | All profiles</vt:lpstr>
      <vt:lpstr>Youtube Top 10 Videos Comments Over Time | All profiles</vt:lpstr>
      <vt:lpstr>Youtube Top 10 Videos Likes Over Time | All profiles</vt:lpstr>
      <vt:lpstr>Youtube Top 10 Videos Shares Over Time | All profiles</vt:lpstr>
      <vt:lpstr>Youtube Top 10 Videos Dislikes Over Time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2023-01-20T13:51:57Z</dcterms:created>
  <dcterms:modified xsi:type="dcterms:W3CDTF">2023-01-20T13:54:48Z</dcterms:modified>
</cp:coreProperties>
</file>